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Action1.xml" ContentType="application/vnd.ms-office.inkAction+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Action2.xml" ContentType="application/vnd.ms-office.inkAction+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35"/>
  </p:normalViewPr>
  <p:slideViewPr>
    <p:cSldViewPr snapToGrid="0">
      <p:cViewPr varScale="1">
        <p:scale>
          <a:sx n="110" d="100"/>
          <a:sy n="110"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4-12-15T23:02:20.656"/>
    </inkml:context>
    <inkml:brush xml:id="br0">
      <inkml:brushProperty name="width" value="0.05292" units="cm"/>
      <inkml:brushProperty name="height" value="0.05292" units="cm"/>
      <inkml:brushProperty name="color" value="#FF0000"/>
    </inkml:brush>
  </inkml:definitions>
  <iact:action type="add" startTime="22529">
    <iact:property name="dataType"/>
    <iact:actionData xml:id="d0">
      <inkml:trace xmlns:inkml="http://www.w3.org/2003/InkML" xml:id="stk0" contextRef="#ctx0" brushRef="#br0">29628 11517 24575 0,'-26'0'0'15,"-35"0"0"0,30 0 0 1,-1 1 0-1,-3-2 0 1,1-9 0-1,2 0 0 1,-19 5 0-1,17-6 0 1,1 1 0-1,-13 10 0 0,20-20 0 1,-15 15 0-1,5-16 0 1,-12 21 0-1,-8 0 0 1,9 0 0-1,1 0 0 1,0 0 0-1,0 0 0 0,13 10 0 1,0 1 0-1,-19-6 0 1,20 15 0-1,-2 1 0 1,1-19 0-1,-1 1 0 1,-1 16 0-1,-1 3 0 0,0-10 0 1,0 1 0-1,-13 14 0 1,1 3 0-1,11-6 0 1,0 0 0-1,-15 5 0 1,1-1 0-1,14-5 0 0,2 0 0 1,1-1 0-1,2 2 0 1,-14 22 0-1,20-21 0 1,-15 16 0-1,36-36 0 1,-36 36 0-1,36-36 0 1,-14 23 0-1,-3 6 0 0,-4-3 0 1,3 1 0-1,0 2 0 1,-2 12 0-1,-16 0 0 1,22-8 0-1,2 1 0 1,-11 15 0-1,10-16 0 0,5 1 0 1,13 7 0-1,0 0 0 1,-20 0 0-1,15 0 0 1,-16 0 0-1,19-13 0 1,4 1 0-1,-2 17 0 0,0-18 0 1,0 0 0-1,0 13 0 1,0 0 0-1,0 0 0 1,0 11 0-1,0-23 0 1,0 1 0-1,0 26 0 0,-2-27 0 1,4-1 0-1,19 13 0 1,-16 0 0-1,20-13 0 1,1 1 0-1,-18 17 0 1,17-18 0-1,1 0 0 1,-21 13 0-1,36-20 0 0,-36 15 0 1,36-36 0-1,-36 36 0 1,36-5 0-1,-15-8 0 1,-5 0 0-1,4-5 0 1,21-18 0-1,-21 16 0 0,16-1 0 1,-15-15 0-1,-1 16 0 1,16-21 0-1,-15 20 0 1,6-17 0-1,3-1 0 1,16 19 0-1,-13-19 0 0,1-4 0 1,9 2 0-1,-10 0 0 1,1 0 0-1,-3 0 0 1,0 0 0-1,-1 0 0 1,1 0 0-1,8 0 0 0,-1 0 0 1,-7 0 0-1,0 0 0 1,10 0 0-1,0 0 0 1,-10 0 0-1,0 0 0 1,8 0 0-1,-1 0 0 0,18 0 0 1,-26 0 0-1,-1 0 0 1,23 0 0-1,-32 0 0 1,16 0 0-1,-15-21 0 1,20 16 0-1,-20-15 0 1,15-1 0-1,-16 16 0 0,21-36 0 1,-20 36 0-1,15-15 0 1,-36 20 0-1,36-31 0 1,-36 3 0-1,12-10 0 1,7-1 0-1,-2 13 0 0,2 1 0 1,15-19 0-1,4 1 0 1,-6 16 0-1,0 3 0 1,4-11 0-1,-5 3 0 1,-10 6 0-1,-6-14 0 0,-20 14 0 1,21-20 0-1,-16 0 0 1,15 0 0-1,-8 7 0 1,-3 1 0-1,-4 5 0 1,3-4 0-1,4 2 0 0,9 9 0 1,-18-5 0-1,-1-4 0 1,18-16 0-1,-8 18 0 1,-3-1 0-1,-7 0 0 1,1 2 0-1,17-20 0 1,-18 19 0-1,-4 0 0 0,2-13 0 1,0 0 0-1,0 0 0 1,-9 8 0-1,-2-1 0 1,6-15 0-1,-6 15 0 1,1 1 0-1,10-8 0 0,0 0 0 1,0 21 0-1,-20-16 0 1,15 35 0-1,-16-34 0 1,1 14 0-1,15 0 0 1,-36-15 0-1,15 16 0 0,-20-1 0 1,18 4 0-1,0 3 0 1,-21 14 0-1,21-15 0 1,0-1 0-1,-18 16 0 1,0-36 0-1,-1 36 0 0,14-4 0 1,0-2 0-1,-18-10 0 1,5 16 0-1,5-16 0 1,15-9 0-1,1 22 0 1,4-23 0-1,21 31 0 1</inkml:trace>
    </iact:actionData>
  </iact:action>
  <iact:action type="add" startTime="29744">
    <iact:property name="dataType"/>
    <iact:actionData xml:id="d1">
      <inkml:trace xmlns:inkml="http://www.w3.org/2003/InkML" xml:id="stk1" contextRef="#ctx0" brushRef="#br0">16496 3800 24575 0,'-46'0'0'15,"-1"0"0"1,1 0 0 0,14 10 0-1,-2 1 0 1,-2-10 0 0,0 3 0 0,1 21 0-1,-2 1 0 1,-6-22 0 0,-1 0 0 0,8 22 0-1,1-1 0 1,-1-21 0 0,0-3 0 0,-5 8 0-1,5 3 0 1,8 8 0 0,-23-15 0-1,46 16 0 1,-36-21 0 0,15 20 0 0,-15-8 0-1,-5 2 0 1,18 8 0 0,0 2 0 0,-16-1 0-1,1 0 0 1,-3 23 0 0,0-20 0 0,20-6 0-1,6 1 0 1,20-16 0 0,-21 15 0-1,16 1 0 1,-36 4 0 0,-5 21 0 0,15 0 0-1,-7-32 0 1,5-2 0 0,25 8 0 0,-23 1 0-1,31-16 0 1,-20 16 0 0,15-1 0 0,-16 6 0-1,1 4 0 1,15 24 0 0,-16-25 0-1,1-2 0 1,14 14 0 0,-14-36 0 0,20 36 0-1,0-35 0 1,0 14 0 0,0 0 0 0,0 27 0-1,-20 4 0 1,17-18 0 0,0 0 0 0,-17 13 0-1,20 0 0 1,0-20 0 0,0 15 0-1,0-36 0 1,0 36 0 0,0-15 0 0,0 10 0-1,0 4 0 1,0 14 0 0,0-5 0 0,0-1 0-1,0 4 0 1,10-19 0 0,0 0 0 0,-4 13 0-1,34 0 0 1,-34 0 0 0,35-20 0-1,-36 15 0 1,36-15 0 0,-36-1 0 0,18-4 0-1,5-1 0 1,0 6 0 0,28-1 0 0,-22 1 0-1,-1-1 0 1,18 4 0 0,-17-12 0 0,-1 1 0-1,13 23 0 1,0-35 0 0,0 14 0-1,0 0 0 1,0-14 0 0,0 14 0 0,0-20 0-1,0 0 0 1,11 0 0 0,-9 0 0 0,9 21 0-1,-11-16 0 1,0 15 0 0,0-20 0 0,0 0 0-1,-13 0 0 1,0 0 0 0,19 0 0-1,-20 0 0 1,2 0 0 0,0 0 0 0,-1 0 0-1,18 0 0 1,-8 2 0 0,1-4 0 0,17-18 0-1,-16 8 0 1,0-2 0 0,-3-8 0 0,-2-2 0-1,-3 2 0 1,-2-2 0 0,-1-5 0-1,-2 2 0 1,14-2 0 0,-20-1 0 0,-6 9 0-1,1 16 0 1,-16-36 0 0,36 16 0 0,-16-21 0-1,1-1 0 1,15 1 0 0,-36 21 0 0,16 4 0-1,-21 1 0 1,0-26 0 0,0-5 0-1,0 7 0 1,0 1 0 0,0-9 0 0,0 4 0-1,0-1 0 1,0-5 0 0,0 16 0 0,0 0 0-1,0 3 0 1,0 3 0 0,0-19 0 0,0 7 0-1,0 1 0 1,0-8 0 0,1 8 0-1,-2-1 0 1,-9 8 0 0,-1 0 0 0,10-15 0-1,-3 0 0 1,-15 13 0 0,-3 1 0 0,9-12 0-1,0 1 0 1,-12-3 0 0,3 18 0 0,3-1 0-1,14-12 0 1,-36 0 0 0,36 0 0-1,-36 0 0 1,15 0 0 0,1 20 0 0,-16-15 0-1,36 36 0 1,-36-36 0 0,15 36 0 0,0-36 0-1,-15 36 0 1,6-15 0 0,6-1 0 0,-22 16 0-1,46-15 0 1,-15-11 0 0,-1 23 0-1,16-22 0 1,-56 30 0 0,30-21 0 0,-11 18 0-1,-3 1 0 1,-6-19 0 0,16 10 0 0,3 2 0-1,6 4 0 1,-14-16 0 0,34 1 0 0,-14 15 0-1,-1-16 0 1,16 21 0 0,-15 0 0 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4-12-15T23:08:27.700"/>
    </inkml:context>
    <inkml:brush xml:id="br0">
      <inkml:brushProperty name="width" value="0.05292" units="cm"/>
      <inkml:brushProperty name="height" value="0.05292" units="cm"/>
      <inkml:brushProperty name="color" value="#FF0000"/>
    </inkml:brush>
  </inkml:definitions>
  <iact:action type="add" startTime="11647">
    <iact:property name="dataType"/>
    <iact:actionData xml:id="d0">
      <inkml:trace xmlns:inkml="http://www.w3.org/2003/InkML" xml:id="stk0" contextRef="#ctx0" brushRef="#br0">6382 4468 24575 0,'33'0'0'15,"0"0"0"0,3 0 0 0,0 0 0 0,-1 0 0 0,2 0 0 0,6 0 0 0,1 0 0 0,-9 0 0 0,1 0 0 0,9 0 0 0,2 0 0 0,4 0 0 0,1 0 0 0,5 0 0 0,1 0 0 1,5 0 0-1,2 0 0 0,-19 1 0 0,0 0 0 0,0-3 0 0,1-3 0 0,-1-4 0 0,-1 3 0 0,15 4 0 0,-2-1 0 0,-4-8 0 0,-5 1 0 0,-1 10 0 0,-17 0 0 0,-31 0 0 0,0 0 0 1</inkml:trace>
    </iact:actionData>
  </iact:action>
  <iact:action type="add" startTime="14147">
    <iact:property name="dataType"/>
    <iact:actionData xml:id="d1">
      <inkml:trace xmlns:inkml="http://www.w3.org/2003/InkML" xml:id="stk1" contextRef="#ctx0" brushRef="#br0">3433 7901 24575 0,'0'25'0'22,"0"-4"0"1,0 20 0 0,0-11 0 0,0 8 0 0,0 1 0 0,0 10 0 0,0 7 0 0,0-30 0 0,0 15 0 0,0-36 0 0,0 36 0 0,0 5 0 0,0-11 0 0,0 2 0-1,0-2 0 1,0 1 0 0,0 10 0 0,0-5 0 0,0-10 0 0,0 30 0 0,0-35 0 0,0 20 0 0,0 10 0 0,0-7 0 0,0 7 0 0,0-30 0 0,0-6 0 0,0-20 0 0</inkml:trace>
    </iact:actionData>
  </iact:action>
  <iact:action type="add" startTime="15614">
    <iact:property name="dataType"/>
    <iact:actionData xml:id="d2">
      <inkml:trace xmlns:inkml="http://www.w3.org/2003/InkML" xml:id="stk2" contextRef="#ctx0" brushRef="#br0">3271 11678 24575 0,'0'26'0'14,"0"35"0"0,0-30 0 1,0 19 0-1,0 8 0 1,0-10 0-1,0 1 0 1,0-5 0-1,0 2 0 1,0 2-442-1,0 7 0 0,0 2 1 1,0 0 441-1,0-2 0 1,0 1 0-1,0-1 0 1,0 3 0-1,0 1 0 1,0-2 0-1,0-2 0 1,0-1 0-1,0-4 161 0,0 1 1 1,0-5-162-1,0 1 0 1,0-7 0-1,0-14 0 1,0-5 0-1,-20-21 0 1,15 0 0-1,-16 0 0 1</inkml:trace>
    </iact:actionData>
  </iact:action>
  <iact:action type="add" startTime="16864">
    <iact:property name="dataType"/>
    <iact:actionData xml:id="d3">
      <inkml:trace xmlns:inkml="http://www.w3.org/2003/InkML" xml:id="stk3" contextRef="#ctx0" brushRef="#br0">3087 15387 24575 0,'0'26'0'15,"0"35"0"1,0-26 0-1,0 2 0 1,0 19 0-1,0 6-552 1,0-8 1-1,0 4-1 1,0-2 552-1,0-7 0 1,0-1 0-1,0 1 0 1,0 14 0-1,0 2 0 1,0-3 0-1,0-13 0 1,0-3 0 0,0 2 0-1,0 8 0 1,0 2 0-1,0-3 268 1,0 7 0-1,0-4-268 1,2-5 0-1,-4-3 137 1,-8-14 0-1,0-6-137 1,5-4 0-1,-16-6 0 1,21-20 0-1,0 0 0 1,0 0 0 0</inkml:trace>
    </iact:actionData>
  </iact:action>
  <iact:action type="add" startTime="24897">
    <iact:property name="dataType"/>
    <iact:actionData xml:id="d4">
      <inkml:trace xmlns:inkml="http://www.w3.org/2003/InkML" xml:id="stk4" contextRef="#ctx0" brushRef="#br0">11312 4376 24575 0,'56'0'0'17,"-22"0"0"0,1 0 0 0,5 0 0 1,2 0 0-1,13 0 0 0,3 0 0 1,-13 0 0-1,1 0 0 0,1 0-298 1,0 0 1-1,1 0 0 0,0 0 297 0,9 0 0 1,2 0 0-1,-6 0 0 0,-1 0 0 1,-4 0 109-1,5 0 1 0,-8 0-110 1,-20 0 0-1,-4 0 0 0,-21 0 0 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625670-6663-F948-9320-6070D70F75D4}" type="datetimeFigureOut">
              <a:rPr lang="en-US" smtClean="0"/>
              <a:t>12/15/24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2B6901-A3B4-5141-86E2-3BC81FE949E9}" type="slidenum">
              <a:rPr lang="en-US" smtClean="0"/>
              <a:t>‹#›</a:t>
            </a:fld>
            <a:endParaRPr lang="en-US"/>
          </a:p>
        </p:txBody>
      </p:sp>
    </p:spTree>
    <p:extLst>
      <p:ext uri="{BB962C8B-B14F-4D97-AF65-F5344CB8AC3E}">
        <p14:creationId xmlns:p14="http://schemas.microsoft.com/office/powerpoint/2010/main" val="578838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1" dirty="0">
                <a:solidFill>
                  <a:srgbClr val="000000"/>
                </a:solidFill>
                <a:effectLst/>
                <a:latin typeface="Times New Roman" panose="02020603050405020304" pitchFamily="18" charset="0"/>
                <a:ea typeface="Times New Roman" panose="02020603050405020304" pitchFamily="18" charset="0"/>
              </a:rPr>
              <a:t>Hello everyone, my name is JC. Today, I'll be presenting an exploratory analysis of data for Supermarket 2Market. </a:t>
            </a:r>
          </a:p>
          <a:p>
            <a:r>
              <a:rPr lang="en-GB" sz="1800" b="1" dirty="0">
                <a:solidFill>
                  <a:srgbClr val="000000"/>
                </a:solidFill>
                <a:effectLst/>
                <a:latin typeface="Times New Roman" panose="02020603050405020304" pitchFamily="18" charset="0"/>
                <a:ea typeface="Times New Roman" panose="02020603050405020304" pitchFamily="18" charset="0"/>
              </a:rPr>
              <a:t>I'll be focusing on three key business questions provided by new stakeholders:</a:t>
            </a:r>
            <a:endParaRPr lang="en-GB" sz="1800" dirty="0">
              <a:effectLst/>
              <a:latin typeface="Times New Roman" panose="02020603050405020304" pitchFamily="18" charset="0"/>
              <a:ea typeface="Times New Roman" panose="02020603050405020304" pitchFamily="18" charset="0"/>
            </a:endParaRPr>
          </a:p>
          <a:p>
            <a:pPr marL="342900" lvl="0" indent="-342900" algn="l">
              <a:buSzPts val="1000"/>
              <a:buFont typeface="Symbol" pitchFamily="2" charset="2"/>
              <a:buChar char=""/>
              <a:tabLst>
                <a:tab pos="457200" algn="l"/>
              </a:tabLst>
            </a:pPr>
            <a:r>
              <a:rPr lang="en-GB" sz="1800" dirty="0">
                <a:solidFill>
                  <a:srgbClr val="000000"/>
                </a:solidFill>
                <a:effectLst/>
                <a:latin typeface="Times New Roman" panose="02020603050405020304" pitchFamily="18" charset="0"/>
                <a:ea typeface="Times New Roman" panose="02020603050405020304" pitchFamily="18" charset="0"/>
              </a:rPr>
              <a:t>The demographics of the customers</a:t>
            </a:r>
          </a:p>
          <a:p>
            <a:pPr marL="342900" lvl="0" indent="-342900" algn="l">
              <a:buSzPts val="1000"/>
              <a:buFont typeface="Symbol" pitchFamily="2" charset="2"/>
              <a:buChar char=""/>
              <a:tabLst>
                <a:tab pos="457200" algn="l"/>
              </a:tabLst>
            </a:pPr>
            <a:r>
              <a:rPr lang="en-GB" sz="1800" dirty="0">
                <a:solidFill>
                  <a:srgbClr val="000000"/>
                </a:solidFill>
                <a:effectLst/>
                <a:latin typeface="Times New Roman" panose="02020603050405020304" pitchFamily="18" charset="0"/>
                <a:ea typeface="Times New Roman" panose="02020603050405020304" pitchFamily="18" charset="0"/>
              </a:rPr>
              <a:t>The effectiveness of advertising channels</a:t>
            </a:r>
          </a:p>
          <a:p>
            <a:pPr marL="342900" lvl="0" indent="-342900" algn="l">
              <a:buSzPts val="1000"/>
              <a:buFont typeface="Symbol" pitchFamily="2" charset="2"/>
              <a:buChar char=""/>
              <a:tabLst>
                <a:tab pos="457200" algn="l"/>
              </a:tabLst>
            </a:pPr>
            <a:r>
              <a:rPr lang="en-GB" sz="1800" dirty="0">
                <a:solidFill>
                  <a:srgbClr val="000000"/>
                </a:solidFill>
                <a:effectLst/>
                <a:latin typeface="Times New Roman" panose="02020603050405020304" pitchFamily="18" charset="0"/>
                <a:ea typeface="Times New Roman" panose="02020603050405020304" pitchFamily="18" charset="0"/>
              </a:rPr>
              <a:t>The popularity of products and how it varies by demographic group</a:t>
            </a:r>
          </a:p>
          <a:p>
            <a:pPr algn="l"/>
            <a:r>
              <a:rPr lang="en-GB" sz="1800" b="1" dirty="0">
                <a:solidFill>
                  <a:srgbClr val="000000"/>
                </a:solidFill>
                <a:effectLst/>
                <a:latin typeface="Times New Roman" panose="02020603050405020304" pitchFamily="18" charset="0"/>
                <a:ea typeface="Times New Roman" panose="02020603050405020304" pitchFamily="18" charset="0"/>
              </a:rPr>
              <a:t>Additionally, given 2Market's dual operations, I felt it was important to understand the split between online and in-store business performance. </a:t>
            </a:r>
          </a:p>
          <a:p>
            <a:pPr algn="l"/>
            <a:r>
              <a:rPr lang="en-GB" sz="1800" b="1" dirty="0">
                <a:solidFill>
                  <a:srgbClr val="000000"/>
                </a:solidFill>
                <a:effectLst/>
                <a:latin typeface="Times New Roman" panose="02020603050405020304" pitchFamily="18" charset="0"/>
                <a:ea typeface="Times New Roman" panose="02020603050405020304" pitchFamily="18" charset="0"/>
              </a:rPr>
              <a:t>All three dashboards intend to provide broader view of existing data above all else</a:t>
            </a:r>
          </a:p>
          <a:p>
            <a:pPr algn="l"/>
            <a:endParaRPr lang="en-GB"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82B6901-A3B4-5141-86E2-3BC81FE949E9}" type="slidenum">
              <a:rPr lang="en-US" smtClean="0"/>
              <a:t>1</a:t>
            </a:fld>
            <a:endParaRPr lang="en-US"/>
          </a:p>
        </p:txBody>
      </p:sp>
    </p:spTree>
    <p:extLst>
      <p:ext uri="{BB962C8B-B14F-4D97-AF65-F5344CB8AC3E}">
        <p14:creationId xmlns:p14="http://schemas.microsoft.com/office/powerpoint/2010/main" val="231195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1" dirty="0">
                <a:solidFill>
                  <a:srgbClr val="000000"/>
                </a:solidFill>
                <a:effectLst/>
                <a:latin typeface="Times New Roman" panose="02020603050405020304" pitchFamily="18" charset="0"/>
                <a:ea typeface="Times New Roman" panose="02020603050405020304" pitchFamily="18" charset="0"/>
              </a:rPr>
              <a:t>It needs to be mentioned that the dataset was heavily skewed towards Spain, which accounted for half of all customers. South Africa and Canada contributed 15% and 12%, respectively, while other countries had even fewer shoppers, with Montenegro represented by just 3 individuals. </a:t>
            </a:r>
          </a:p>
          <a:p>
            <a:r>
              <a:rPr lang="en-GB" sz="1800" b="1" dirty="0">
                <a:solidFill>
                  <a:srgbClr val="000000"/>
                </a:solidFill>
                <a:effectLst/>
                <a:latin typeface="Times New Roman" panose="02020603050405020304" pitchFamily="18" charset="0"/>
                <a:ea typeface="Times New Roman" panose="02020603050405020304" pitchFamily="18" charset="0"/>
              </a:rPr>
              <a:t>As such, Montenegro should be excluded from country-specific analysis.</a:t>
            </a:r>
            <a:endParaRPr lang="en-GB" sz="1800" dirty="0">
              <a:effectLst/>
              <a:latin typeface="Times New Roman" panose="02020603050405020304" pitchFamily="18" charset="0"/>
              <a:ea typeface="Times New Roman" panose="02020603050405020304" pitchFamily="18" charset="0"/>
            </a:endParaRPr>
          </a:p>
          <a:p>
            <a:pPr algn="l"/>
            <a:r>
              <a:rPr lang="en-GB" sz="1800" b="1" dirty="0">
                <a:solidFill>
                  <a:srgbClr val="000000"/>
                </a:solidFill>
                <a:effectLst/>
                <a:latin typeface="Times New Roman" panose="02020603050405020304" pitchFamily="18" charset="0"/>
                <a:ea typeface="Times New Roman" panose="02020603050405020304" pitchFamily="18" charset="0"/>
              </a:rPr>
              <a:t>It was not clear, but such imbalance may have </a:t>
            </a:r>
            <a:r>
              <a:rPr lang="en-GB" sz="1800" b="1" dirty="0" err="1">
                <a:solidFill>
                  <a:srgbClr val="000000"/>
                </a:solidFill>
                <a:effectLst/>
                <a:latin typeface="Times New Roman" panose="02020603050405020304" pitchFamily="18" charset="0"/>
                <a:ea typeface="Times New Roman" panose="02020603050405020304" pitchFamily="18" charset="0"/>
              </a:rPr>
              <a:t>stemed</a:t>
            </a:r>
            <a:r>
              <a:rPr lang="en-GB" sz="1800" b="1" dirty="0">
                <a:solidFill>
                  <a:srgbClr val="000000"/>
                </a:solidFill>
                <a:effectLst/>
                <a:latin typeface="Times New Roman" panose="02020603050405020304" pitchFamily="18" charset="0"/>
                <a:ea typeface="Times New Roman" panose="02020603050405020304" pitchFamily="18" charset="0"/>
              </a:rPr>
              <a:t> from data collection methods, perhaps business strategy at the time, or certain market characteristics. </a:t>
            </a:r>
            <a:endParaRPr lang="en-GB" sz="1800" dirty="0">
              <a:effectLst/>
              <a:latin typeface="Times New Roman" panose="02020603050405020304" pitchFamily="18" charset="0"/>
              <a:ea typeface="Times New Roman" panose="02020603050405020304" pitchFamily="18" charset="0"/>
            </a:endParaRPr>
          </a:p>
          <a:p>
            <a:r>
              <a:rPr lang="en-GB" sz="1800" b="1" dirty="0">
                <a:solidFill>
                  <a:srgbClr val="000000"/>
                </a:solidFill>
                <a:effectLst/>
                <a:latin typeface="Times New Roman" panose="02020603050405020304" pitchFamily="18" charset="0"/>
                <a:ea typeface="Times New Roman" panose="02020603050405020304" pitchFamily="18" charset="0"/>
              </a:rPr>
              <a:t>Notwithstanding, it warrants further investigation.</a:t>
            </a:r>
            <a:endParaRPr lang="en-GB"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82B6901-A3B4-5141-86E2-3BC81FE949E9}" type="slidenum">
              <a:rPr lang="en-US" smtClean="0"/>
              <a:t>2</a:t>
            </a:fld>
            <a:endParaRPr lang="en-US"/>
          </a:p>
        </p:txBody>
      </p:sp>
    </p:spTree>
    <p:extLst>
      <p:ext uri="{BB962C8B-B14F-4D97-AF65-F5344CB8AC3E}">
        <p14:creationId xmlns:p14="http://schemas.microsoft.com/office/powerpoint/2010/main" val="1576854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1" dirty="0">
                <a:solidFill>
                  <a:srgbClr val="000000"/>
                </a:solidFill>
                <a:effectLst/>
                <a:latin typeface="Times New Roman" panose="02020603050405020304" pitchFamily="18" charset="0"/>
                <a:ea typeface="Times New Roman" panose="02020603050405020304" pitchFamily="18" charset="0"/>
              </a:rPr>
              <a:t>Moving on the customer dashboard</a:t>
            </a:r>
            <a:endParaRPr lang="en-GB" sz="1800" dirty="0">
              <a:effectLst/>
              <a:latin typeface="Times New Roman" panose="02020603050405020304" pitchFamily="18" charset="0"/>
              <a:ea typeface="Times New Roman" panose="02020603050405020304" pitchFamily="18" charset="0"/>
            </a:endParaRPr>
          </a:p>
          <a:p>
            <a:r>
              <a:rPr lang="en-GB" sz="1800" dirty="0">
                <a:solidFill>
                  <a:srgbClr val="000000"/>
                </a:solidFill>
                <a:effectLst/>
                <a:latin typeface="-webkit-standard"/>
                <a:ea typeface="Times New Roman" panose="02020603050405020304" pitchFamily="18" charset="0"/>
              </a:rPr>
              <a:t>The largest group in each demographic is expressed by the darkest blue &amp; the biggest bubble. therefore </a:t>
            </a:r>
          </a:p>
          <a:p>
            <a:r>
              <a:rPr lang="en-GB" sz="1800" dirty="0">
                <a:solidFill>
                  <a:srgbClr val="000000"/>
                </a:solidFill>
                <a:effectLst/>
                <a:latin typeface="-webkit-standard"/>
                <a:ea typeface="Times New Roman" panose="02020603050405020304" pitchFamily="18" charset="0"/>
              </a:rPr>
              <a:t>typical 2Market customer </a:t>
            </a:r>
          </a:p>
          <a:p>
            <a:r>
              <a:rPr lang="en-GB" sz="1800" dirty="0">
                <a:solidFill>
                  <a:srgbClr val="000000"/>
                </a:solidFill>
                <a:effectLst/>
                <a:latin typeface="-webkit-standard"/>
                <a:ea typeface="Times New Roman" panose="02020603050405020304" pitchFamily="18" charset="0"/>
              </a:rPr>
              <a:t>falls into the 44-58 years of age group, is married or in a relationship, has got children, and holds at least one degree. </a:t>
            </a:r>
            <a:endParaRPr lang="en-GB" sz="1800" dirty="0">
              <a:effectLst/>
              <a:latin typeface="Times New Roman" panose="02020603050405020304" pitchFamily="18" charset="0"/>
              <a:ea typeface="Times New Roman" panose="02020603050405020304" pitchFamily="18" charset="0"/>
            </a:endParaRPr>
          </a:p>
          <a:p>
            <a:r>
              <a:rPr lang="en-GB" sz="1800" dirty="0">
                <a:solidFill>
                  <a:srgbClr val="000000"/>
                </a:solidFill>
                <a:effectLst/>
                <a:latin typeface="-webkit-standard"/>
                <a:ea typeface="Times New Roman" panose="02020603050405020304" pitchFamily="18" charset="0"/>
              </a:rPr>
              <a:t>He or she earns around $50,000 annually and spends, on average, less than $300. </a:t>
            </a:r>
            <a:endParaRPr lang="en-GB" sz="1800" dirty="0">
              <a:effectLst/>
              <a:latin typeface="Times New Roman" panose="02020603050405020304" pitchFamily="18" charset="0"/>
              <a:ea typeface="Times New Roman" panose="02020603050405020304" pitchFamily="18" charset="0"/>
            </a:endParaRPr>
          </a:p>
          <a:p>
            <a:r>
              <a:rPr lang="en-GB" sz="1800" dirty="0">
                <a:solidFill>
                  <a:srgbClr val="000000"/>
                </a:solidFill>
                <a:effectLst/>
                <a:latin typeface="-webkit-standard"/>
                <a:ea typeface="Times New Roman" panose="02020603050405020304" pitchFamily="18" charset="0"/>
              </a:rPr>
              <a:t>This pattern is consistent across all countries, bar for Montenegro.</a:t>
            </a:r>
            <a:endParaRPr lang="en-GB"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82B6901-A3B4-5141-86E2-3BC81FE949E9}" type="slidenum">
              <a:rPr lang="en-US" smtClean="0"/>
              <a:t>3</a:t>
            </a:fld>
            <a:endParaRPr lang="en-US"/>
          </a:p>
        </p:txBody>
      </p:sp>
    </p:spTree>
    <p:extLst>
      <p:ext uri="{BB962C8B-B14F-4D97-AF65-F5344CB8AC3E}">
        <p14:creationId xmlns:p14="http://schemas.microsoft.com/office/powerpoint/2010/main" val="3359946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28575">
              <a:spcBef>
                <a:spcPts val="225"/>
              </a:spcBef>
              <a:spcAft>
                <a:spcPts val="225"/>
              </a:spcAft>
            </a:pPr>
            <a:r>
              <a:rPr lang="en-GB" sz="1800" dirty="0">
                <a:solidFill>
                  <a:srgbClr val="000000"/>
                </a:solidFill>
                <a:effectLst/>
                <a:latin typeface="-webkit-standard"/>
                <a:ea typeface="Times New Roman" panose="02020603050405020304" pitchFamily="18" charset="0"/>
              </a:rPr>
              <a:t>In terms of spending, </a:t>
            </a:r>
          </a:p>
          <a:p>
            <a:pPr marR="28575">
              <a:spcBef>
                <a:spcPts val="225"/>
              </a:spcBef>
              <a:spcAft>
                <a:spcPts val="225"/>
              </a:spcAft>
            </a:pPr>
            <a:r>
              <a:rPr lang="en-GB" sz="1800" dirty="0">
                <a:solidFill>
                  <a:srgbClr val="000000"/>
                </a:solidFill>
                <a:effectLst/>
                <a:latin typeface="-webkit-standard"/>
                <a:ea typeface="Times New Roman" panose="02020603050405020304" pitchFamily="18" charset="0"/>
              </a:rPr>
              <a:t>no demographic factor had a greater impact on average sales of majority of products and across all channels than whether customers had children. </a:t>
            </a:r>
            <a:endParaRPr lang="en-GB" sz="1800" dirty="0">
              <a:effectLst/>
              <a:latin typeface="Times New Roman" panose="02020603050405020304" pitchFamily="18" charset="0"/>
              <a:ea typeface="Times New Roman" panose="02020603050405020304" pitchFamily="18" charset="0"/>
            </a:endParaRPr>
          </a:p>
          <a:p>
            <a:pPr marR="28575">
              <a:spcBef>
                <a:spcPts val="225"/>
              </a:spcBef>
              <a:spcAft>
                <a:spcPts val="225"/>
              </a:spcAft>
            </a:pPr>
            <a:r>
              <a:rPr lang="en-GB" sz="1800" dirty="0">
                <a:solidFill>
                  <a:srgbClr val="000000"/>
                </a:solidFill>
                <a:effectLst/>
                <a:latin typeface="-webkit-standard"/>
                <a:ea typeface="Times New Roman" panose="02020603050405020304" pitchFamily="18" charset="0"/>
              </a:rPr>
              <a:t>Shoppers without children tended to spend more freely, while those with children were far more cautious.</a:t>
            </a:r>
            <a:endParaRPr lang="en-GB"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82B6901-A3B4-5141-86E2-3BC81FE949E9}" type="slidenum">
              <a:rPr lang="en-US" smtClean="0"/>
              <a:t>4</a:t>
            </a:fld>
            <a:endParaRPr lang="en-US"/>
          </a:p>
        </p:txBody>
      </p:sp>
    </p:spTree>
    <p:extLst>
      <p:ext uri="{BB962C8B-B14F-4D97-AF65-F5344CB8AC3E}">
        <p14:creationId xmlns:p14="http://schemas.microsoft.com/office/powerpoint/2010/main" val="3474638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28575">
              <a:spcBef>
                <a:spcPts val="225"/>
              </a:spcBef>
              <a:spcAft>
                <a:spcPts val="225"/>
              </a:spcAft>
            </a:pPr>
            <a:r>
              <a:rPr lang="en-GB" sz="1800" dirty="0">
                <a:solidFill>
                  <a:srgbClr val="000000"/>
                </a:solidFill>
                <a:effectLst/>
                <a:latin typeface="Arial" panose="020B0604020202020204" pitchFamily="34" charset="0"/>
                <a:ea typeface="Times New Roman" panose="02020603050405020304" pitchFamily="18" charset="0"/>
              </a:rPr>
              <a:t>Advertising question,</a:t>
            </a:r>
            <a:endParaRPr lang="en-GB" sz="1800" dirty="0">
              <a:effectLst/>
              <a:latin typeface="Times New Roman" panose="02020603050405020304" pitchFamily="18" charset="0"/>
              <a:ea typeface="Times New Roman" panose="02020603050405020304" pitchFamily="18" charset="0"/>
            </a:endParaRPr>
          </a:p>
          <a:p>
            <a:pPr marR="28575">
              <a:spcBef>
                <a:spcPts val="225"/>
              </a:spcBef>
              <a:spcAft>
                <a:spcPts val="225"/>
              </a:spcAft>
            </a:pPr>
            <a:r>
              <a:rPr lang="en-GB" sz="1800" dirty="0">
                <a:solidFill>
                  <a:srgbClr val="000000"/>
                </a:solidFill>
                <a:effectLst/>
                <a:latin typeface="-webkit-standard"/>
                <a:ea typeface="Times New Roman" panose="02020603050405020304" pitchFamily="18" charset="0"/>
              </a:rPr>
              <a:t>it's important to note that the data wasn't extensive enough to fully assess the effectiveness of each channel</a:t>
            </a:r>
            <a:r>
              <a:rPr lang="en-GB" sz="1800" dirty="0">
                <a:solidFill>
                  <a:srgbClr val="000000"/>
                </a:solidFill>
                <a:effectLst/>
                <a:latin typeface="Arial" panose="020B0604020202020204" pitchFamily="34" charset="0"/>
                <a:ea typeface="Times New Roman" panose="02020603050405020304" pitchFamily="18" charset="0"/>
              </a:rPr>
              <a:t>, therefore I opted to compare average sales from customers who encountered ads against those who did not. </a:t>
            </a:r>
            <a:endParaRPr lang="en-GB" sz="1800" dirty="0">
              <a:effectLst/>
              <a:latin typeface="Times New Roman" panose="02020603050405020304" pitchFamily="18" charset="0"/>
              <a:ea typeface="Times New Roman" panose="02020603050405020304" pitchFamily="18" charset="0"/>
            </a:endParaRPr>
          </a:p>
          <a:p>
            <a:pPr marR="28575">
              <a:spcBef>
                <a:spcPts val="225"/>
              </a:spcBef>
              <a:spcAft>
                <a:spcPts val="225"/>
              </a:spcAft>
            </a:pPr>
            <a:r>
              <a:rPr lang="en-GB" sz="1800" dirty="0">
                <a:solidFill>
                  <a:srgbClr val="000000"/>
                </a:solidFill>
                <a:effectLst/>
                <a:latin typeface="Arial" panose="020B0604020202020204" pitchFamily="34" charset="0"/>
                <a:ea typeface="Times New Roman" panose="02020603050405020304" pitchFamily="18" charset="0"/>
              </a:rPr>
              <a:t>And at this stage, perhaps erroneously due to unknown length and scope of the marketing </a:t>
            </a:r>
            <a:r>
              <a:rPr lang="en-GB" sz="1800" dirty="0" err="1">
                <a:solidFill>
                  <a:srgbClr val="000000"/>
                </a:solidFill>
                <a:effectLst/>
                <a:latin typeface="Arial" panose="020B0604020202020204" pitchFamily="34" charset="0"/>
                <a:ea typeface="Times New Roman" panose="02020603050405020304" pitchFamily="18" charset="0"/>
              </a:rPr>
              <a:t>campaingns</a:t>
            </a:r>
            <a:r>
              <a:rPr lang="en-GB" sz="1800" dirty="0">
                <a:solidFill>
                  <a:srgbClr val="000000"/>
                </a:solidFill>
                <a:effectLst/>
                <a:latin typeface="Arial" panose="020B0604020202020204" pitchFamily="34" charset="0"/>
                <a:ea typeface="Times New Roman" panose="02020603050405020304" pitchFamily="18" charset="0"/>
              </a:rPr>
              <a:t> - very low count of successful </a:t>
            </a:r>
            <a:r>
              <a:rPr lang="en-GB" sz="1800" dirty="0" err="1">
                <a:solidFill>
                  <a:srgbClr val="000000"/>
                </a:solidFill>
                <a:effectLst/>
                <a:latin typeface="Arial" panose="020B0604020202020204" pitchFamily="34" charset="0"/>
                <a:ea typeface="Times New Roman" panose="02020603050405020304" pitchFamily="18" charset="0"/>
              </a:rPr>
              <a:t>convertions</a:t>
            </a:r>
            <a:r>
              <a:rPr lang="en-GB" sz="1800" dirty="0">
                <a:solidFill>
                  <a:srgbClr val="000000"/>
                </a:solidFill>
                <a:effectLst/>
                <a:latin typeface="Arial" panose="020B0604020202020204" pitchFamily="34" charset="0"/>
                <a:ea typeface="Times New Roman" panose="02020603050405020304" pitchFamily="18" charset="0"/>
              </a:rPr>
              <a:t> point to perhaps premature attempt to draw conclusions, it is only clear that in all countries </a:t>
            </a:r>
            <a:r>
              <a:rPr lang="en-GB" sz="1800" dirty="0">
                <a:solidFill>
                  <a:srgbClr val="000000"/>
                </a:solidFill>
                <a:effectLst/>
                <a:latin typeface="-webkit-standard"/>
                <a:ea typeface="Times New Roman" panose="02020603050405020304" pitchFamily="18" charset="0"/>
              </a:rPr>
              <a:t>customers who were not exposed to ads tended to spend more on average.</a:t>
            </a:r>
            <a:endParaRPr lang="en-GB" sz="1800" dirty="0">
              <a:effectLst/>
              <a:latin typeface="Times New Roman" panose="02020603050405020304" pitchFamily="18" charset="0"/>
              <a:ea typeface="Times New Roman" panose="02020603050405020304" pitchFamily="18" charset="0"/>
            </a:endParaRPr>
          </a:p>
          <a:p>
            <a:pPr marR="28575">
              <a:spcBef>
                <a:spcPts val="225"/>
              </a:spcBef>
              <a:spcAft>
                <a:spcPts val="225"/>
              </a:spcAft>
            </a:pPr>
            <a:r>
              <a:rPr lang="en-GB" sz="1800" dirty="0">
                <a:effectLst/>
                <a:latin typeface="Arial" panose="020B0604020202020204" pitchFamily="34" charset="0"/>
                <a:ea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a:p>
            <a:pPr marR="28575">
              <a:spcBef>
                <a:spcPts val="225"/>
              </a:spcBef>
              <a:spcAft>
                <a:spcPts val="225"/>
              </a:spcAft>
            </a:pPr>
            <a:r>
              <a:rPr lang="en-GB" sz="1800" dirty="0">
                <a:solidFill>
                  <a:srgbClr val="000000"/>
                </a:solidFill>
                <a:effectLst/>
                <a:latin typeface="-webkit-standard"/>
                <a:ea typeface="Times New Roman" panose="02020603050405020304" pitchFamily="18" charset="0"/>
              </a:rPr>
              <a:t>Another key observation that warrants further investigation is the online/in-store shopping divide. A significant 70% of customers shopped in-store, while only 17% preferred online. </a:t>
            </a:r>
            <a:endParaRPr lang="en-GB" sz="1800" dirty="0">
              <a:effectLst/>
              <a:latin typeface="Times New Roman" panose="02020603050405020304" pitchFamily="18" charset="0"/>
              <a:ea typeface="Times New Roman" panose="02020603050405020304" pitchFamily="18" charset="0"/>
            </a:endParaRPr>
          </a:p>
          <a:p>
            <a:pPr marR="28575">
              <a:spcBef>
                <a:spcPts val="225"/>
              </a:spcBef>
              <a:spcAft>
                <a:spcPts val="225"/>
              </a:spcAft>
            </a:pPr>
            <a:r>
              <a:rPr lang="en-GB" sz="1800" dirty="0">
                <a:solidFill>
                  <a:srgbClr val="000000"/>
                </a:solidFill>
                <a:effectLst/>
                <a:latin typeface="-webkit-standard"/>
                <a:ea typeface="Times New Roman" panose="02020603050405020304" pitchFamily="18" charset="0"/>
              </a:rPr>
              <a:t>While in-store shoppers accounted for a larger share of total sales, online shoppers spent 23% more on average. </a:t>
            </a:r>
            <a:endParaRPr lang="en-US" dirty="0"/>
          </a:p>
        </p:txBody>
      </p:sp>
      <p:sp>
        <p:nvSpPr>
          <p:cNvPr id="4" name="Slide Number Placeholder 3"/>
          <p:cNvSpPr>
            <a:spLocks noGrp="1"/>
          </p:cNvSpPr>
          <p:nvPr>
            <p:ph type="sldNum" sz="quarter" idx="5"/>
          </p:nvPr>
        </p:nvSpPr>
        <p:spPr/>
        <p:txBody>
          <a:bodyPr/>
          <a:lstStyle/>
          <a:p>
            <a:fld id="{C82B6901-A3B4-5141-86E2-3BC81FE949E9}" type="slidenum">
              <a:rPr lang="en-US" smtClean="0"/>
              <a:t>5</a:t>
            </a:fld>
            <a:endParaRPr lang="en-US"/>
          </a:p>
        </p:txBody>
      </p:sp>
    </p:spTree>
    <p:extLst>
      <p:ext uri="{BB962C8B-B14F-4D97-AF65-F5344CB8AC3E}">
        <p14:creationId xmlns:p14="http://schemas.microsoft.com/office/powerpoint/2010/main" val="2239412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Times New Roman" panose="02020603050405020304" pitchFamily="18" charset="0"/>
              </a:rPr>
              <a:t>On the product front, limiting factor was the absence of unit sales and pricing data. Nonetheless, alcoholic beverages emerged as the top-selling category based on total and average sales, followed by meat. Other product categories contributed significantly less. This trend held across most demographics and countries. Notably, dairy products were missing from the dataset, which may have skewed product distribution analysis.</a:t>
            </a:r>
            <a:endParaRPr lang="en-GB"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82B6901-A3B4-5141-86E2-3BC81FE949E9}" type="slidenum">
              <a:rPr lang="en-US" smtClean="0"/>
              <a:t>6</a:t>
            </a:fld>
            <a:endParaRPr lang="en-US"/>
          </a:p>
        </p:txBody>
      </p:sp>
    </p:spTree>
    <p:extLst>
      <p:ext uri="{BB962C8B-B14F-4D97-AF65-F5344CB8AC3E}">
        <p14:creationId xmlns:p14="http://schemas.microsoft.com/office/powerpoint/2010/main" val="252503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a:t>
            </a:r>
          </a:p>
          <a:p>
            <a:r>
              <a:rPr lang="en-US" dirty="0"/>
              <a:t>it would be prudent</a:t>
            </a:r>
          </a:p>
          <a:p>
            <a:endParaRPr lang="en-US" dirty="0"/>
          </a:p>
        </p:txBody>
      </p:sp>
      <p:sp>
        <p:nvSpPr>
          <p:cNvPr id="4" name="Slide Number Placeholder 3"/>
          <p:cNvSpPr>
            <a:spLocks noGrp="1"/>
          </p:cNvSpPr>
          <p:nvPr>
            <p:ph type="sldNum" sz="quarter" idx="5"/>
          </p:nvPr>
        </p:nvSpPr>
        <p:spPr/>
        <p:txBody>
          <a:bodyPr/>
          <a:lstStyle/>
          <a:p>
            <a:fld id="{C82B6901-A3B4-5141-86E2-3BC81FE949E9}" type="slidenum">
              <a:rPr lang="en-US" smtClean="0"/>
              <a:t>7</a:t>
            </a:fld>
            <a:endParaRPr lang="en-US"/>
          </a:p>
        </p:txBody>
      </p:sp>
    </p:spTree>
    <p:extLst>
      <p:ext uri="{BB962C8B-B14F-4D97-AF65-F5344CB8AC3E}">
        <p14:creationId xmlns:p14="http://schemas.microsoft.com/office/powerpoint/2010/main" val="3698532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Sunday, December 15, 2024</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017673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Sunday, December 15, 2024</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961896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Sunday, December 15, 2024</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718976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Sunday, December 15, 2024</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80470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Sunday, December 15, 2024</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4522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Sunday, December 15, 2024</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180605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Sunday, December 15, 2024</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920693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Sunday, December 15, 2024</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08557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Sunday, December 15, 2024</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965951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Sunday, December 15, 2024</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83866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Sunday, December 15, 2024</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7588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Sunday, December 15, 2024</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413398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microsoft.com/office/2011/relationships/inkAction" Target="../ink/inkAction1.xml"/><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microsoft.com/office/2011/relationships/inkAction" Target="../ink/inkAction2.xml"/><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3B4C3A-790C-D3D3-45C4-F5AD4A839298}"/>
              </a:ext>
            </a:extLst>
          </p:cNvPr>
          <p:cNvSpPr>
            <a:spLocks noGrp="1"/>
          </p:cNvSpPr>
          <p:nvPr>
            <p:ph type="ctrTitle"/>
          </p:nvPr>
        </p:nvSpPr>
        <p:spPr>
          <a:xfrm>
            <a:off x="550863" y="549275"/>
            <a:ext cx="11088687" cy="984885"/>
          </a:xfrm>
        </p:spPr>
        <p:txBody>
          <a:bodyPr wrap="square" anchor="ctr">
            <a:normAutofit/>
          </a:bodyPr>
          <a:lstStyle/>
          <a:p>
            <a:pPr algn="ctr"/>
            <a:r>
              <a:rPr lang="en-US" sz="3600" dirty="0"/>
              <a:t>Exploratory Analysis of Data for Supermarket 2Market</a:t>
            </a:r>
          </a:p>
        </p:txBody>
      </p:sp>
      <p:sp>
        <p:nvSpPr>
          <p:cNvPr id="3" name="Subtitle 2">
            <a:extLst>
              <a:ext uri="{FF2B5EF4-FFF2-40B4-BE49-F238E27FC236}">
                <a16:creationId xmlns:a16="http://schemas.microsoft.com/office/drawing/2014/main" id="{F5C918F6-D49F-B640-4DD7-80B449366410}"/>
              </a:ext>
            </a:extLst>
          </p:cNvPr>
          <p:cNvSpPr>
            <a:spLocks noGrp="1"/>
          </p:cNvSpPr>
          <p:nvPr>
            <p:ph type="subTitle" idx="1"/>
          </p:nvPr>
        </p:nvSpPr>
        <p:spPr>
          <a:xfrm>
            <a:off x="7140575" y="549275"/>
            <a:ext cx="4498976" cy="4022725"/>
          </a:xfrm>
        </p:spPr>
        <p:txBody>
          <a:bodyPr anchor="ctr">
            <a:normAutofit/>
          </a:bodyPr>
          <a:lstStyle/>
          <a:p>
            <a:pPr algn="r"/>
            <a:r>
              <a:rPr lang="en-US" dirty="0" err="1">
                <a:solidFill>
                  <a:schemeClr val="tx1">
                    <a:alpha val="60000"/>
                  </a:schemeClr>
                </a:solidFill>
              </a:rPr>
              <a:t>hggccc</a:t>
            </a:r>
            <a:r>
              <a:rPr lang="en-US" dirty="0">
                <a:solidFill>
                  <a:schemeClr val="tx1">
                    <a:alpha val="60000"/>
                  </a:schemeClr>
                </a:solidFill>
              </a:rPr>
              <a:t> </a:t>
            </a:r>
          </a:p>
        </p:txBody>
      </p:sp>
      <p:pic>
        <p:nvPicPr>
          <p:cNvPr id="4" name="Picture 3" descr="Coloured pencils inside a pencil holder which is on top of a wood table">
            <a:extLst>
              <a:ext uri="{FF2B5EF4-FFF2-40B4-BE49-F238E27FC236}">
                <a16:creationId xmlns:a16="http://schemas.microsoft.com/office/drawing/2014/main" id="{B773661E-3DC3-65B1-FA6F-71577FC7CB02}"/>
              </a:ext>
            </a:extLst>
          </p:cNvPr>
          <p:cNvPicPr>
            <a:picLocks noChangeAspect="1"/>
          </p:cNvPicPr>
          <p:nvPr/>
        </p:nvPicPr>
        <p:blipFill>
          <a:blip r:embed="rId5"/>
          <a:srcRect t="40924" b="407"/>
          <a:stretch/>
        </p:blipFill>
        <p:spPr>
          <a:xfrm>
            <a:off x="20" y="2083435"/>
            <a:ext cx="12191980" cy="4774564"/>
          </a:xfrm>
          <a:custGeom>
            <a:avLst/>
            <a:gdLst/>
            <a:ahLst/>
            <a:cxnLst/>
            <a:rect l="l" t="t" r="r" b="b"/>
            <a:pathLst>
              <a:path w="12192000" h="4774564">
                <a:moveTo>
                  <a:pt x="0" y="0"/>
                </a:moveTo>
                <a:lnTo>
                  <a:pt x="12192000" y="0"/>
                </a:lnTo>
                <a:lnTo>
                  <a:pt x="12192000" y="4774564"/>
                </a:lnTo>
                <a:lnTo>
                  <a:pt x="0" y="4774564"/>
                </a:lnTo>
                <a:close/>
              </a:path>
            </a:pathLst>
          </a:custGeom>
        </p:spPr>
      </p:pic>
      <p:sp>
        <p:nvSpPr>
          <p:cNvPr id="11" name="Rectangle 10">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BF65F98-1ED1-B0FC-7D65-D384B89254E3}"/>
              </a:ext>
            </a:extLst>
          </p:cNvPr>
          <p:cNvSpPr txBox="1"/>
          <p:nvPr/>
        </p:nvSpPr>
        <p:spPr>
          <a:xfrm>
            <a:off x="937549" y="2268638"/>
            <a:ext cx="6203026" cy="3539430"/>
          </a:xfrm>
          <a:prstGeom prst="rect">
            <a:avLst/>
          </a:prstGeom>
          <a:noFill/>
        </p:spPr>
        <p:txBody>
          <a:bodyPr wrap="square" rtlCol="0">
            <a:spAutoFit/>
          </a:bodyPr>
          <a:lstStyle/>
          <a:p>
            <a:pPr marL="285750" indent="-285750">
              <a:buFont typeface="Arial" panose="020B0604020202020204" pitchFamily="34" charset="0"/>
              <a:buChar char="•"/>
            </a:pPr>
            <a:r>
              <a:rPr lang="en-GB" sz="2800" dirty="0">
                <a:effectLst/>
                <a:latin typeface="Sitka Subheading" panose="020F0502020204030204" pitchFamily="34" charset="0"/>
                <a:cs typeface="Sitka Subheading" panose="020F0502020204030204" pitchFamily="34" charset="0"/>
              </a:rPr>
              <a:t>The demographics of customers </a:t>
            </a:r>
          </a:p>
          <a:p>
            <a:pPr marL="285750" indent="-285750">
              <a:buFont typeface="Arial" panose="020B0604020202020204" pitchFamily="34" charset="0"/>
              <a:buChar char="•"/>
            </a:pPr>
            <a:endParaRPr lang="en-GB" sz="2800" dirty="0">
              <a:effectLst/>
              <a:latin typeface="Sitka Subheading" panose="020F0502020204030204" pitchFamily="34" charset="0"/>
              <a:cs typeface="Sitka Subheading" panose="020F0502020204030204" pitchFamily="34" charset="0"/>
            </a:endParaRPr>
          </a:p>
          <a:p>
            <a:pPr marL="285750" indent="-285750">
              <a:buFont typeface="Arial" panose="020B0604020202020204" pitchFamily="34" charset="0"/>
              <a:buChar char="•"/>
            </a:pPr>
            <a:r>
              <a:rPr lang="en-GB" sz="2800" dirty="0">
                <a:effectLst/>
                <a:latin typeface="Sitka Subheading" panose="020F0502020204030204" pitchFamily="34" charset="0"/>
                <a:cs typeface="Sitka Subheading" panose="020F0502020204030204" pitchFamily="34" charset="0"/>
              </a:rPr>
              <a:t>Which advertising channels seem to be the most effective</a:t>
            </a:r>
          </a:p>
          <a:p>
            <a:endParaRPr lang="en-GB" sz="2800" dirty="0">
              <a:effectLst/>
              <a:latin typeface="Sitka Subheading" panose="020F0502020204030204" pitchFamily="34" charset="0"/>
              <a:cs typeface="Sitka Subheading" panose="020F0502020204030204" pitchFamily="34" charset="0"/>
            </a:endParaRPr>
          </a:p>
          <a:p>
            <a:pPr marL="285750" indent="-285750">
              <a:buFont typeface="Arial" panose="020B0604020202020204" pitchFamily="34" charset="0"/>
              <a:buChar char="•"/>
            </a:pPr>
            <a:r>
              <a:rPr lang="en-GB" sz="2800" dirty="0">
                <a:effectLst/>
                <a:latin typeface="Sitka Subheading" panose="020F0502020204030204" pitchFamily="34" charset="0"/>
                <a:cs typeface="Sitka Subheading" panose="020F0502020204030204" pitchFamily="34" charset="0"/>
              </a:rPr>
              <a:t>Which products seem to sell the best and if that varies based on demographic</a:t>
            </a:r>
            <a:endParaRPr lang="en-US" sz="2800" dirty="0">
              <a:latin typeface="Sitka Subheading" panose="020F0502020204030204" pitchFamily="34" charset="0"/>
              <a:cs typeface="Sitka Subheading" panose="020F0502020204030204" pitchFamily="34" charset="0"/>
            </a:endParaRPr>
          </a:p>
        </p:txBody>
      </p:sp>
      <p:pic>
        <p:nvPicPr>
          <p:cNvPr id="50" name="Audio 49">
            <a:extLst>
              <a:ext uri="{FF2B5EF4-FFF2-40B4-BE49-F238E27FC236}">
                <a16:creationId xmlns:a16="http://schemas.microsoft.com/office/drawing/2014/main" id="{9847AEDE-56E6-A70E-7976-64DC745805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58449601"/>
      </p:ext>
    </p:extLst>
  </p:cSld>
  <p:clrMapOvr>
    <a:masterClrMapping/>
  </p:clrMapOvr>
  <mc:AlternateContent xmlns:mc="http://schemas.openxmlformats.org/markup-compatibility/2006">
    <mc:Choice xmlns:p14="http://schemas.microsoft.com/office/powerpoint/2010/main" Requires="p14">
      <p:transition spd="slow" p14:dur="2000" advTm="60661"/>
    </mc:Choice>
    <mc:Fallback>
      <p:transition spd="slow" advTm="60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customer number&#10;&#10;Description automatically generated">
            <a:extLst>
              <a:ext uri="{FF2B5EF4-FFF2-40B4-BE49-F238E27FC236}">
                <a16:creationId xmlns:a16="http://schemas.microsoft.com/office/drawing/2014/main" id="{E8791547-6C2D-E8E3-444F-531C3E5192F2}"/>
              </a:ext>
            </a:extLst>
          </p:cNvPr>
          <p:cNvPicPr>
            <a:picLocks noGrp="1" noChangeAspect="1"/>
          </p:cNvPicPr>
          <p:nvPr>
            <p:ph idx="1"/>
          </p:nvPr>
        </p:nvPicPr>
        <p:blipFill>
          <a:blip r:embed="rId5"/>
          <a:stretch>
            <a:fillRect/>
          </a:stretch>
        </p:blipFill>
        <p:spPr>
          <a:xfrm>
            <a:off x="1126434" y="285004"/>
            <a:ext cx="9939132"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E49CA12F-6E27-4C54-88C4-EE6CE7C4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
            <a:ext cx="12192000" cy="4857751"/>
          </a:xfrm>
          <a:prstGeom prst="rect">
            <a:avLst/>
          </a:prstGeom>
          <a:gradFill flip="none" rotWithShape="1">
            <a:gsLst>
              <a:gs pos="70000">
                <a:schemeClr val="bg2">
                  <a:alpha val="60000"/>
                </a:schemeClr>
              </a:gs>
              <a:gs pos="26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3E521A-63BF-52EE-0C94-9A05F330BA1B}"/>
              </a:ext>
            </a:extLst>
          </p:cNvPr>
          <p:cNvSpPr>
            <a:spLocks noGrp="1"/>
          </p:cNvSpPr>
          <p:nvPr>
            <p:ph type="title"/>
          </p:nvPr>
        </p:nvSpPr>
        <p:spPr>
          <a:xfrm>
            <a:off x="3107236" y="1113361"/>
            <a:ext cx="7308849" cy="984885"/>
          </a:xfrm>
        </p:spPr>
        <p:txBody>
          <a:bodyPr vert="horz" wrap="square" lIns="0" tIns="0" rIns="0" bIns="0" rtlCol="0" anchor="ctr" anchorCtr="0">
            <a:noAutofit/>
          </a:bodyPr>
          <a:lstStyle/>
          <a:p>
            <a:pPr algn="ctr">
              <a:lnSpc>
                <a:spcPct val="90000"/>
              </a:lnSpc>
            </a:pPr>
            <a:r>
              <a:rPr lang="en-US" sz="3600" dirty="0"/>
              <a:t>The Dataset Heavily Skewed Towards Spain</a:t>
            </a:r>
          </a:p>
        </p:txBody>
      </p:sp>
      <p:sp>
        <p:nvSpPr>
          <p:cNvPr id="26" name="Rectangle 25">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Audio 53">
            <a:extLst>
              <a:ext uri="{FF2B5EF4-FFF2-40B4-BE49-F238E27FC236}">
                <a16:creationId xmlns:a16="http://schemas.microsoft.com/office/drawing/2014/main" id="{DB7B04EE-0E20-02DF-74F0-8434D98ECE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79035172"/>
      </p:ext>
    </p:extLst>
  </p:cSld>
  <p:clrMapOvr>
    <a:masterClrMapping/>
  </p:clrMapOvr>
  <mc:AlternateContent xmlns:mc="http://schemas.openxmlformats.org/markup-compatibility/2006">
    <mc:Choice xmlns:p14="http://schemas.microsoft.com/office/powerpoint/2010/main" Requires="p14">
      <p:transition spd="slow" p14:dur="2000" advTm="57341"/>
    </mc:Choice>
    <mc:Fallback>
      <p:transition spd="slow" advTm="57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8" name="Freeform: Shape 7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Oval 8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4" name="Group 8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5" name="Freeform: Shape 8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8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Oval 8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Oval 8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90" name="Rectangle 8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graph&#10;&#10;Description automatically generated">
            <a:extLst>
              <a:ext uri="{FF2B5EF4-FFF2-40B4-BE49-F238E27FC236}">
                <a16:creationId xmlns:a16="http://schemas.microsoft.com/office/drawing/2014/main" id="{7D12B4D2-FA6A-8B2A-F665-13C9B1C00D25}"/>
              </a:ext>
            </a:extLst>
          </p:cNvPr>
          <p:cNvPicPr>
            <a:picLocks noGrp="1" noChangeAspect="1"/>
          </p:cNvPicPr>
          <p:nvPr>
            <p:ph idx="1"/>
          </p:nvPr>
        </p:nvPicPr>
        <p:blipFill>
          <a:blip r:embed="rId5"/>
          <a:stretch>
            <a:fillRect/>
          </a:stretch>
        </p:blipFill>
        <p:spPr>
          <a:xfrm>
            <a:off x="609600" y="1"/>
            <a:ext cx="10972799"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92" name="Rectangle 91">
            <a:extLst>
              <a:ext uri="{FF2B5EF4-FFF2-40B4-BE49-F238E27FC236}">
                <a16:creationId xmlns:a16="http://schemas.microsoft.com/office/drawing/2014/main" id="{E49CA12F-6E27-4C54-88C4-EE6CE7C4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
            <a:ext cx="12192000" cy="4857751"/>
          </a:xfrm>
          <a:prstGeom prst="rect">
            <a:avLst/>
          </a:prstGeom>
          <a:gradFill flip="none" rotWithShape="1">
            <a:gsLst>
              <a:gs pos="70000">
                <a:schemeClr val="bg2">
                  <a:alpha val="60000"/>
                </a:schemeClr>
              </a:gs>
              <a:gs pos="26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D14A58-6617-13B7-B82D-3E11ACD67B56}"/>
              </a:ext>
            </a:extLst>
          </p:cNvPr>
          <p:cNvSpPr>
            <a:spLocks noGrp="1"/>
          </p:cNvSpPr>
          <p:nvPr>
            <p:ph type="title"/>
          </p:nvPr>
        </p:nvSpPr>
        <p:spPr>
          <a:xfrm>
            <a:off x="2544273" y="665746"/>
            <a:ext cx="3551727" cy="895230"/>
          </a:xfrm>
        </p:spPr>
        <p:txBody>
          <a:bodyPr vert="horz" wrap="square" lIns="0" tIns="0" rIns="0" bIns="0" rtlCol="0" anchor="ctr" anchorCtr="0">
            <a:normAutofit fontScale="90000"/>
          </a:bodyPr>
          <a:lstStyle/>
          <a:p>
            <a:pPr>
              <a:lnSpc>
                <a:spcPct val="90000"/>
              </a:lnSpc>
            </a:pPr>
            <a:r>
              <a:rPr lang="en-US" sz="4000" dirty="0">
                <a:effectLst/>
              </a:rPr>
              <a:t>The Customer </a:t>
            </a:r>
            <a:br>
              <a:rPr lang="en-US" sz="3400" dirty="0">
                <a:effectLst/>
              </a:rPr>
            </a:br>
            <a:endParaRPr lang="en-US" sz="3400" dirty="0"/>
          </a:p>
        </p:txBody>
      </p:sp>
      <p:sp>
        <p:nvSpPr>
          <p:cNvPr id="94" name="Rectangle 93">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Audio 35">
            <a:extLst>
              <a:ext uri="{FF2B5EF4-FFF2-40B4-BE49-F238E27FC236}">
                <a16:creationId xmlns:a16="http://schemas.microsoft.com/office/drawing/2014/main" id="{B5DC130A-98BA-AD2F-41C0-E2547775F1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36203854"/>
      </p:ext>
    </p:extLst>
  </p:cSld>
  <p:clrMapOvr>
    <a:masterClrMapping/>
  </p:clrMapOvr>
  <mc:AlternateContent xmlns:mc="http://schemas.openxmlformats.org/markup-compatibility/2006">
    <mc:Choice xmlns:p14="http://schemas.microsoft.com/office/powerpoint/2010/main" Requires="p14">
      <p:transition spd="slow" p14:dur="2000" advTm="68388"/>
    </mc:Choice>
    <mc:Fallback>
      <p:transition spd="slow" advTm="68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extLst>
    <p:ext uri="{3A86A75C-4F4B-4683-9AE1-C65F6400EC91}">
      <p14:laserTraceLst xmlns:p14="http://schemas.microsoft.com/office/powerpoint/2010/main">
        <p14:tracePtLst>
          <p14:tracePt t="7791" x="11544300" y="82550"/>
          <p14:tracePt t="7798" x="11520488" y="115888"/>
          <p14:tracePt t="7819" x="11487150" y="174625"/>
          <p14:tracePt t="7823" x="11469688" y="190500"/>
          <p14:tracePt t="7851" x="11453813" y="223838"/>
          <p14:tracePt t="7884" x="11453813" y="239713"/>
          <p14:tracePt t="7951" x="11453813" y="257175"/>
          <p14:tracePt t="7983" x="11469688" y="257175"/>
          <p14:tracePt t="8088" x="11487150" y="257175"/>
          <p14:tracePt t="8113" x="11487150" y="239713"/>
          <p14:tracePt t="8121" x="11503025" y="239713"/>
          <p14:tracePt t="8129" x="11520488" y="223838"/>
          <p14:tracePt t="8137" x="11544300" y="207963"/>
          <p14:tracePt t="8145" x="11561763" y="190500"/>
          <p14:tracePt t="8153" x="11577638" y="174625"/>
          <p14:tracePt t="8166" x="11595100" y="141288"/>
          <p14:tracePt t="8182" x="11644313" y="100013"/>
          <p14:tracePt t="8199" x="11677650" y="49213"/>
          <p14:tracePt t="8216" x="11710988" y="33338"/>
          <p14:tracePt t="8232" x="11726863" y="15875"/>
          <p14:tracePt t="9752" x="11760200" y="15875"/>
          <p14:tracePt t="9762" x="11760200" y="33338"/>
          <p14:tracePt t="9768" x="11744325" y="49213"/>
          <p14:tracePt t="9784" x="11744325" y="66675"/>
          <p14:tracePt t="9792" x="11726863" y="82550"/>
          <p14:tracePt t="9800" x="11726863" y="100013"/>
          <p14:tracePt t="9816" x="11710988" y="100013"/>
          <p14:tracePt t="9824" x="11710988" y="115888"/>
          <p14:tracePt t="9883" x="11710988" y="141288"/>
          <p14:tracePt t="9932" x="11695113" y="157163"/>
          <p14:tracePt t="9985" x="11677650" y="157163"/>
          <p14:tracePt t="10000" x="11661775" y="174625"/>
          <p14:tracePt t="10018" x="11628438" y="190500"/>
          <p14:tracePt t="10019" x="11610975" y="207963"/>
          <p14:tracePt t="10570" x="11610975" y="223838"/>
          <p14:tracePt t="10635" x="11610975" y="239713"/>
          <p14:tracePt t="10659" x="11595100" y="239713"/>
          <p14:tracePt t="10667" x="11595100" y="257175"/>
          <p14:tracePt t="10691" x="11577638" y="273050"/>
          <p14:tracePt t="10708" x="11561763" y="290513"/>
          <p14:tracePt t="10732" x="11561763" y="306388"/>
          <p14:tracePt t="10740" x="11544300" y="306388"/>
          <p14:tracePt t="10749" x="11544300" y="323850"/>
          <p14:tracePt t="10765" x="11520488" y="339725"/>
          <p14:tracePt t="10781" x="11503025" y="357188"/>
          <p14:tracePt t="10805" x="11487150" y="373063"/>
          <p14:tracePt t="10821" x="11469688" y="373063"/>
          <p14:tracePt t="10829" x="11469688" y="398463"/>
          <p14:tracePt t="10878" x="11453813" y="414338"/>
          <p14:tracePt t="11097" x="11453813" y="431800"/>
          <p14:tracePt t="11113" x="11453813" y="447675"/>
          <p14:tracePt t="11121" x="11437938" y="447675"/>
          <p14:tracePt t="11129" x="11437938" y="465138"/>
          <p14:tracePt t="11137" x="11420475" y="465138"/>
          <p14:tracePt t="11145" x="11420475" y="481013"/>
          <p14:tracePt t="11162" x="11404600" y="496888"/>
          <p14:tracePt t="11178" x="11387138" y="514350"/>
          <p14:tracePt t="11194" x="11353800" y="530225"/>
          <p14:tracePt t="11202" x="11337925" y="547688"/>
          <p14:tracePt t="11216" x="11304588" y="581025"/>
          <p14:tracePt t="11232" x="11196638" y="655638"/>
          <p14:tracePt t="11249" x="11063288" y="738188"/>
          <p14:tracePt t="11266" x="10839450" y="912813"/>
          <p14:tracePt t="11282" x="10682288" y="1028700"/>
          <p14:tracePt t="11299" x="10483850" y="1185863"/>
          <p14:tracePt t="11300" x="10391775" y="1252538"/>
          <p14:tracePt t="11317" x="10226675" y="1409700"/>
          <p14:tracePt t="11332" x="10069513" y="1543050"/>
          <p14:tracePt t="11350" x="9894888" y="1700213"/>
          <p14:tracePt t="11366" x="9745663" y="1831975"/>
          <p14:tracePt t="11382" x="9571038" y="1990725"/>
          <p14:tracePt t="11399" x="9396413" y="2122488"/>
          <p14:tracePt t="11416" x="9264650" y="2230438"/>
          <p14:tracePt t="11432" x="9148763" y="2312988"/>
          <p14:tracePt t="11449" x="9074150" y="2363788"/>
          <p14:tracePt t="11466" x="8990013" y="2420938"/>
          <p14:tracePt t="11483" x="8940800" y="2454275"/>
          <p14:tracePt t="11499" x="8924925" y="2487613"/>
          <p14:tracePt t="11517" x="8907463" y="2505075"/>
          <p14:tracePt t="11533" x="8891588" y="2505075"/>
          <p14:tracePt t="11550" x="8891588" y="2520950"/>
          <p14:tracePt t="11632" x="8891588" y="2536825"/>
          <p14:tracePt t="11640" x="8907463" y="2536825"/>
          <p14:tracePt t="11664" x="8924925" y="2554288"/>
          <p14:tracePt t="11681" x="8940800" y="2570163"/>
          <p14:tracePt t="11706" x="8940800" y="2587625"/>
          <p14:tracePt t="11721" x="8956675" y="2603500"/>
          <p14:tracePt t="11737" x="8956675" y="2620963"/>
          <p14:tracePt t="11746" x="8956675" y="2636838"/>
          <p14:tracePt t="11762" x="8956675" y="2654300"/>
          <p14:tracePt t="11794" x="8956675" y="2678113"/>
          <p14:tracePt t="11843" x="8956675" y="2695575"/>
          <p14:tracePt t="11908" x="8956675" y="2711450"/>
          <p14:tracePt t="11940" x="8940800" y="2711450"/>
          <p14:tracePt t="11965" x="8924925" y="2711450"/>
          <p14:tracePt t="11989" x="8907463" y="2711450"/>
          <p14:tracePt t="12005" x="8891588" y="2711450"/>
          <p14:tracePt t="12013" x="8866188" y="2711450"/>
          <p14:tracePt t="12029" x="8850313" y="2711450"/>
          <p14:tracePt t="12037" x="8832850" y="2711450"/>
          <p14:tracePt t="12046" x="8816975" y="2711450"/>
          <p14:tracePt t="12054" x="8799513" y="2711450"/>
          <p14:tracePt t="12062" x="8783638" y="2711450"/>
          <p14:tracePt t="12070" x="8750300" y="2695575"/>
          <p14:tracePt t="12083" x="8732838" y="2695575"/>
          <p14:tracePt t="12099" x="8667750" y="2654300"/>
          <p14:tracePt t="12116" x="8634413" y="2636838"/>
          <p14:tracePt t="12132" x="8593138" y="2587625"/>
          <p14:tracePt t="12149" x="8575675" y="2554288"/>
          <p14:tracePt t="12166" x="8559800" y="2505075"/>
          <p14:tracePt t="12182" x="8559800" y="2420938"/>
          <p14:tracePt t="12199" x="8559800" y="2397125"/>
          <p14:tracePt t="12199" x="8559800" y="2363788"/>
          <p14:tracePt t="12200" x="8559800" y="2330450"/>
          <p14:tracePt t="12216" x="8559800" y="2281238"/>
          <p14:tracePt t="12216" x="8559800" y="2247900"/>
          <p14:tracePt t="12232" x="8593138" y="2181225"/>
          <p14:tracePt t="12249" x="8609013" y="2106613"/>
          <p14:tracePt t="12266" x="8650288" y="2039938"/>
          <p14:tracePt t="12282" x="8683625" y="1973263"/>
          <p14:tracePt t="12299" x="8716963" y="1898650"/>
          <p14:tracePt t="12317" x="8766175" y="1849438"/>
          <p14:tracePt t="12333" x="8799513" y="1800225"/>
          <p14:tracePt t="12350" x="8850313" y="1749425"/>
          <p14:tracePt t="12366" x="8924925" y="1716088"/>
          <p14:tracePt t="12383" x="8956675" y="1682750"/>
          <p14:tracePt t="12399" x="9007475" y="1666875"/>
          <p14:tracePt t="12417" x="9023350" y="1625600"/>
          <p14:tracePt t="12432" x="9056688" y="1608138"/>
          <p14:tracePt t="12450" x="9090025" y="1608138"/>
          <p14:tracePt t="12466" x="9105900" y="1608138"/>
          <p14:tracePt t="12466" x="9123363" y="1592263"/>
          <p14:tracePt t="12484" x="9182100" y="1592263"/>
          <p14:tracePt t="12484" x="9197975" y="1592263"/>
          <p14:tracePt t="12500" x="9213850" y="1592263"/>
          <p14:tracePt t="12500" x="9231313" y="1592263"/>
          <p14:tracePt t="12517" x="9280525" y="1592263"/>
          <p14:tracePt t="12533" x="9313863" y="1592263"/>
          <p14:tracePt t="12550" x="9363075" y="1592263"/>
          <p14:tracePt t="12566" x="9396413" y="1592263"/>
          <p14:tracePt t="12583" x="9455150" y="1592263"/>
          <p14:tracePt t="12599" x="9488488" y="1592263"/>
          <p14:tracePt t="12617" x="9504363" y="1592263"/>
          <p14:tracePt t="12633" x="9521825" y="1592263"/>
          <p14:tracePt t="12650" x="9537700" y="1608138"/>
          <p14:tracePt t="12670" x="9555163" y="1608138"/>
          <p14:tracePt t="12683" x="9555163" y="1625600"/>
          <p14:tracePt t="12703" x="9571038" y="1641475"/>
          <p14:tracePt t="12735" x="9588500" y="1666875"/>
          <p14:tracePt t="12735" x="9604375" y="1666875"/>
          <p14:tracePt t="12750" x="9620250" y="1666875"/>
          <p14:tracePt t="12766" x="9694863" y="1682750"/>
          <p14:tracePt t="12784" x="9794875" y="1682750"/>
          <p14:tracePt t="12799" x="9861550" y="1682750"/>
          <p14:tracePt t="12800" x="9928225" y="1682750"/>
          <p14:tracePt t="12817" x="10052050" y="1625600"/>
          <p14:tracePt t="12833" x="10167938" y="1558925"/>
          <p14:tracePt t="12851" x="10226675" y="1509713"/>
          <p14:tracePt t="12866" x="10275888" y="1443038"/>
          <p14:tracePt t="12884" x="10293350" y="1368425"/>
          <p14:tracePt t="12899" x="10293350" y="1335088"/>
          <p14:tracePt t="12917" x="10275888" y="1285875"/>
          <p14:tracePt t="12933" x="10260013" y="1268413"/>
          <p14:tracePt t="12950" x="10242550" y="1252538"/>
          <p14:tracePt t="12966" x="10226675" y="1252538"/>
          <p14:tracePt t="12983" x="10226675" y="1235075"/>
          <p14:tracePt t="13100" x="10226675" y="1219200"/>
          <p14:tracePt t="13108" x="10242550" y="1219200"/>
          <p14:tracePt t="13116" x="10242550" y="1201738"/>
          <p14:tracePt t="13133" x="10260013" y="1201738"/>
          <p14:tracePt t="13133" x="10275888" y="1201738"/>
          <p14:tracePt t="13140" x="10275888" y="1185863"/>
          <p14:tracePt t="13149" x="10293350" y="1169988"/>
          <p14:tracePt t="13166" x="10309225" y="1152525"/>
          <p14:tracePt t="13183" x="10309225" y="1127125"/>
          <p14:tracePt t="13200" x="10325100" y="1095375"/>
          <p14:tracePt t="13216" x="10325100" y="1077913"/>
          <p14:tracePt t="13233" x="10325100" y="1062038"/>
          <p14:tracePt t="13249" x="10325100" y="1044575"/>
          <p14:tracePt t="13300" x="10309225" y="1044575"/>
          <p14:tracePt t="13333" x="10293350" y="1044575"/>
          <p14:tracePt t="13350" x="10275888" y="1044575"/>
          <p14:tracePt t="13383" x="10260013" y="1044575"/>
          <p14:tracePt t="13385" x="10260013" y="1062038"/>
          <p14:tracePt t="13435" x="10260013" y="1077913"/>
          <p14:tracePt t="13468" x="10275888" y="1095375"/>
          <p14:tracePt t="13501" x="10293350" y="1095375"/>
          <p14:tracePt t="13586" x="10275888" y="1077913"/>
          <p14:tracePt t="13619" x="10260013" y="1077913"/>
          <p14:tracePt t="13635" x="10260013" y="1062038"/>
          <p14:tracePt t="14470" x="10242550" y="1062038"/>
          <p14:tracePt t="14502" x="10226675" y="1062038"/>
          <p14:tracePt t="14518" x="10209213" y="1062038"/>
          <p14:tracePt t="14543" x="10185400" y="1062038"/>
          <p14:tracePt t="14575" x="10167938" y="1062038"/>
          <p14:tracePt t="14600" x="10152063" y="1062038"/>
          <p14:tracePt t="14616" x="10134600" y="1077913"/>
          <p14:tracePt t="14624" x="10118725" y="1077913"/>
          <p14:tracePt t="14632" x="10101263" y="1077913"/>
          <p14:tracePt t="14640" x="10085388" y="1077913"/>
          <p14:tracePt t="14649" x="10069513" y="1077913"/>
          <p14:tracePt t="14656" x="10052050" y="1077913"/>
          <p14:tracePt t="14665" x="10036175" y="1077913"/>
          <p14:tracePt t="14682" x="10002838" y="1095375"/>
          <p14:tracePt t="14699" x="9969500" y="1095375"/>
          <p14:tracePt t="14717" x="9928225" y="1111250"/>
          <p14:tracePt t="14733" x="9894888" y="1111250"/>
          <p14:tracePt t="14749" x="9861550" y="1111250"/>
          <p14:tracePt t="14766" x="9812338" y="1111250"/>
          <p14:tracePt t="14782" x="9779000" y="1127125"/>
          <p14:tracePt t="14800" x="9745663" y="1127125"/>
          <p14:tracePt t="14816" x="9712325" y="1127125"/>
          <p14:tracePt t="14833" x="9620250" y="1152525"/>
          <p14:tracePt t="14849" x="9571038" y="1152525"/>
          <p14:tracePt t="14866" x="9488488" y="1169988"/>
          <p14:tracePt t="14882" x="9421813" y="1185863"/>
          <p14:tracePt t="14899" x="9347200" y="1201738"/>
          <p14:tracePt t="14900" x="9313863" y="1201738"/>
          <p14:tracePt t="14916" x="9264650" y="1201738"/>
          <p14:tracePt t="14933" x="9213850" y="1201738"/>
          <p14:tracePt t="14949" x="9148763" y="1201738"/>
          <p14:tracePt t="14967" x="9074150" y="1201738"/>
          <p14:tracePt t="14983" x="9007475" y="1219200"/>
          <p14:tracePt t="15000" x="8940800" y="1235075"/>
          <p14:tracePt t="15016" x="8850313" y="1235075"/>
          <p14:tracePt t="15034" x="8799513" y="1252538"/>
          <p14:tracePt t="15049" x="8732838" y="1252538"/>
          <p14:tracePt t="15067" x="8667750" y="1268413"/>
          <p14:tracePt t="15083" x="8609013" y="1285875"/>
          <p14:tracePt t="15100" x="8542338" y="1301750"/>
          <p14:tracePt t="15116" x="8493125" y="1319213"/>
          <p14:tracePt t="15133" x="8426450" y="1335088"/>
          <p14:tracePt t="15149" x="8377238" y="1350963"/>
          <p14:tracePt t="15167" x="8318500" y="1368425"/>
          <p14:tracePt t="15167" x="8285163" y="1368425"/>
          <p14:tracePt t="15183" x="8251825" y="1384300"/>
          <p14:tracePt t="15200" x="8218488" y="1384300"/>
          <p14:tracePt t="15200" x="8153400" y="1409700"/>
          <p14:tracePt t="15217" x="8078788" y="1425575"/>
          <p14:tracePt t="15234" x="8012113" y="1443038"/>
          <p14:tracePt t="15250" x="7962900" y="1443038"/>
          <p14:tracePt t="15268" x="7896225" y="1458913"/>
          <p14:tracePt t="15282" x="7845425" y="1476375"/>
          <p14:tracePt t="15300" x="7804150" y="1476375"/>
          <p14:tracePt t="15316" x="7754938" y="1492250"/>
          <p14:tracePt t="15333" x="7688263" y="1509713"/>
          <p14:tracePt t="15349" x="7621588" y="1543050"/>
          <p14:tracePt t="15367" x="7546975" y="1576388"/>
          <p14:tracePt t="15383" x="7448550" y="1625600"/>
          <p14:tracePt t="15400" x="7331075" y="1700213"/>
          <p14:tracePt t="15416" x="7191375" y="1782763"/>
          <p14:tracePt t="15433" x="7058025" y="1882775"/>
          <p14:tracePt t="15449" x="6967538" y="1957388"/>
          <p14:tracePt t="15467" x="6867525" y="2024063"/>
          <p14:tracePt t="15467" x="6834188" y="2055813"/>
          <p14:tracePt t="15483" x="6800850" y="2106613"/>
          <p14:tracePt t="15484" x="6784975" y="2122488"/>
          <p14:tracePt t="15501" x="6726238" y="2181225"/>
          <p14:tracePt t="15516" x="6677025" y="2230438"/>
          <p14:tracePt t="15534" x="6626225" y="2281238"/>
          <p14:tracePt t="15549" x="6577013" y="2330450"/>
          <p14:tracePt t="15567" x="6543675" y="2363788"/>
          <p14:tracePt t="15583" x="6486525" y="2397125"/>
          <p14:tracePt t="15600" x="6453188" y="2420938"/>
          <p14:tracePt t="15616" x="6402388" y="2454275"/>
          <p14:tracePt t="15633" x="6337300" y="2471738"/>
          <p14:tracePt t="15650" x="6286500" y="2505075"/>
          <p14:tracePt t="15667" x="6211888" y="2520950"/>
          <p14:tracePt t="15683" x="6162675" y="2554288"/>
          <p14:tracePt t="15700" x="6111875" y="2570163"/>
          <p14:tracePt t="15717" x="6080125" y="2570163"/>
          <p14:tracePt t="15717" x="6062663" y="2587625"/>
          <p14:tracePt t="15733" x="6046788" y="2587625"/>
          <p14:tracePt t="15734" x="6029325" y="2603500"/>
          <p14:tracePt t="15750" x="6013450" y="2603500"/>
          <p14:tracePt t="15767" x="5995988" y="2603500"/>
          <p14:tracePt t="15783" x="5980113" y="2603500"/>
          <p14:tracePt t="15800" x="5954713" y="2603500"/>
          <p14:tracePt t="15801" x="5938838" y="2603500"/>
          <p14:tracePt t="15816" x="5921375" y="2603500"/>
          <p14:tracePt t="15834" x="5888038" y="2603500"/>
          <p14:tracePt t="15849" x="5872163" y="2620963"/>
          <p14:tracePt t="15867" x="5854700" y="2620963"/>
          <p14:tracePt t="15883" x="5838825" y="2620963"/>
          <p14:tracePt t="15900" x="5822950" y="2620963"/>
          <p14:tracePt t="15916" x="5789613" y="2620963"/>
          <p14:tracePt t="15933" x="5789613" y="2603500"/>
          <p14:tracePt t="15950" x="5772150" y="2587625"/>
          <p14:tracePt t="15970" x="5756275" y="2587625"/>
          <p14:tracePt t="15983" x="5756275" y="2570163"/>
          <p14:tracePt t="16016" x="5756275" y="2554288"/>
          <p14:tracePt t="16049" x="5756275" y="2536825"/>
          <p14:tracePt t="16067" x="5756275" y="2520950"/>
          <p14:tracePt t="16116" x="5756275" y="2505075"/>
          <p14:tracePt t="16189" x="5772150" y="2505075"/>
          <p14:tracePt t="16197" x="5772150" y="2487613"/>
          <p14:tracePt t="16205" x="5789613" y="2487613"/>
          <p14:tracePt t="16213" x="5805488" y="2471738"/>
          <p14:tracePt t="16221" x="5822950" y="2471738"/>
          <p14:tracePt t="16229" x="5838825" y="2454275"/>
          <p14:tracePt t="16237" x="5854700" y="2454275"/>
          <p14:tracePt t="16249" x="5872163" y="2438400"/>
          <p14:tracePt t="16266" x="5888038" y="2420938"/>
          <p14:tracePt t="16283" x="5921375" y="2397125"/>
          <p14:tracePt t="16299" x="5938838" y="2397125"/>
          <p14:tracePt t="16316" x="5980113" y="2397125"/>
          <p14:tracePt t="16332" x="6029325" y="2397125"/>
          <p14:tracePt t="16349" x="6080125" y="2397125"/>
          <p14:tracePt t="16365" x="6111875" y="2397125"/>
          <p14:tracePt t="16382" x="6145213" y="2420938"/>
          <p14:tracePt t="16383" x="6162675" y="2438400"/>
          <p14:tracePt t="16399" x="6162675" y="2454275"/>
          <p14:tracePt t="16400" x="6178550" y="2471738"/>
          <p14:tracePt t="16416" x="6178550" y="2487613"/>
          <p14:tracePt t="16432" x="6196013" y="2520950"/>
          <p14:tracePt t="16449" x="6196013" y="2554288"/>
          <p14:tracePt t="16465" x="6196013" y="2587625"/>
          <p14:tracePt t="16482" x="6162675" y="2620963"/>
          <p14:tracePt t="16499" x="6111875" y="2654300"/>
          <p14:tracePt t="16517" x="6080125" y="2678113"/>
          <p14:tracePt t="16533" x="6029325" y="2695575"/>
          <p14:tracePt t="16550" x="5980113" y="2695575"/>
          <p14:tracePt t="16566" x="5938838" y="2695575"/>
          <p14:tracePt t="16583" x="5921375" y="2678113"/>
          <p14:tracePt t="16599" x="5905500" y="2636838"/>
          <p14:tracePt t="16617" x="5888038" y="2603500"/>
          <p14:tracePt t="16632" x="5888038" y="2554288"/>
          <p14:tracePt t="16650" x="5888038" y="2487613"/>
          <p14:tracePt t="16666" x="5905500" y="2454275"/>
          <p14:tracePt t="16666" x="5921375" y="2438400"/>
          <p14:tracePt t="16667" x="5938838" y="2397125"/>
          <p14:tracePt t="16684" x="5980113" y="2363788"/>
          <p14:tracePt t="16700" x="6013450" y="2346325"/>
          <p14:tracePt t="16718" x="6046788" y="2346325"/>
          <p14:tracePt t="16734" x="6062663" y="2330450"/>
          <p14:tracePt t="16750" x="6080125" y="2330450"/>
          <p14:tracePt t="16766" x="6096000" y="2330450"/>
          <p14:tracePt t="16783" x="6111875" y="2330450"/>
          <p14:tracePt t="16799" x="6129338" y="2330450"/>
          <p14:tracePt t="16817" x="6145213" y="2330450"/>
          <p14:tracePt t="16833" x="6162675" y="2330450"/>
          <p14:tracePt t="17202" x="6162675" y="2263775"/>
          <p14:tracePt t="17210" x="6178550" y="2214563"/>
          <p14:tracePt t="17218" x="6196013" y="2163763"/>
          <p14:tracePt t="17226" x="6253163" y="2106613"/>
          <p14:tracePt t="17234" x="6303963" y="2039938"/>
          <p14:tracePt t="17242" x="6353175" y="1990725"/>
          <p14:tracePt t="17251" x="6419850" y="1939925"/>
          <p14:tracePt t="17265" x="6486525" y="1865313"/>
          <p14:tracePt t="17283" x="6767513" y="1608138"/>
          <p14:tracePt t="17283" x="7073900" y="1335088"/>
          <p14:tracePt t="17299" x="7315200" y="1127125"/>
          <p14:tracePt t="17299" x="7588250" y="895350"/>
          <p14:tracePt t="17316" x="8318500" y="257175"/>
          <p14:tracePt t="24026" x="3814763" y="290513"/>
          <p14:tracePt t="24043" x="3475038" y="481013"/>
          <p14:tracePt t="24050" x="3284538" y="596900"/>
          <p14:tracePt t="24057" x="3117850" y="688975"/>
          <p14:tracePt t="24066" x="2994025" y="771525"/>
          <p14:tracePt t="24072" x="2878138" y="838200"/>
          <p14:tracePt t="24083" x="2795588" y="895350"/>
          <p14:tracePt t="24099" x="2654300" y="1011238"/>
          <p14:tracePt t="24117" x="2571750" y="1111250"/>
          <p14:tracePt t="24134" x="2497138" y="1201738"/>
          <p14:tracePt t="24151" x="2463800" y="1301750"/>
          <p14:tracePt t="24167" x="2430463" y="1384300"/>
          <p14:tracePt t="24184" x="2379663" y="1525588"/>
          <p14:tracePt t="24201" x="2330450" y="1682750"/>
          <p14:tracePt t="24218" x="2263775" y="1865313"/>
          <p14:tracePt t="24219" x="2206625" y="1973263"/>
          <p14:tracePt t="24234" x="2173288" y="2055813"/>
          <p14:tracePt t="24236" x="2155825" y="2106613"/>
          <p14:tracePt t="24251" x="2090738" y="2214563"/>
          <p14:tracePt t="24267" x="2073275" y="2247900"/>
          <p14:tracePt t="24267" x="2057400" y="2281238"/>
          <p14:tracePt t="24285" x="2024063" y="2312988"/>
          <p14:tracePt t="24301" x="1982788" y="2330450"/>
          <p14:tracePt t="24318" x="1949450" y="2379663"/>
          <p14:tracePt t="24334" x="1916113" y="2420938"/>
          <p14:tracePt t="24351" x="1849438" y="2505075"/>
          <p14:tracePt t="24367" x="1816100" y="2554288"/>
          <p14:tracePt t="24384" x="1782763" y="2620963"/>
          <p14:tracePt t="24400" x="1766888" y="2678113"/>
          <p14:tracePt t="24418" x="1733550" y="2744788"/>
          <p14:tracePt t="24433" x="1692275" y="2778125"/>
          <p14:tracePt t="24451" x="1658938" y="2827338"/>
          <p14:tracePt t="24466" x="1641475" y="2860675"/>
          <p14:tracePt t="24484" x="1609725" y="2911475"/>
          <p14:tracePt t="24500" x="1609725" y="2935288"/>
          <p14:tracePt t="24517" x="1592263" y="2952750"/>
          <p14:tracePt t="24583" x="1592263" y="2935288"/>
          <p14:tracePt t="24599" x="1592263" y="2911475"/>
          <p14:tracePt t="24607" x="1609725" y="2894013"/>
          <p14:tracePt t="24632" x="1625600" y="2860675"/>
          <p14:tracePt t="24649" x="1641475" y="2860675"/>
          <p14:tracePt t="24666" x="1641475" y="2844800"/>
          <p14:tracePt t="24683" x="1658938" y="2844800"/>
          <p14:tracePt t="24700" x="1658938" y="2827338"/>
          <p14:tracePt t="24745" x="1658938" y="2811463"/>
          <p14:tracePt t="24769" x="1658938" y="2794000"/>
          <p14:tracePt t="24785" x="1658938" y="2778125"/>
          <p14:tracePt t="24793" x="1641475" y="2778125"/>
          <p14:tracePt t="24810" x="1641475" y="2760663"/>
          <p14:tracePt t="24818" x="1641475" y="2744788"/>
          <p14:tracePt t="24826" x="1641475" y="2728913"/>
          <p14:tracePt t="24842" x="1641475" y="2711450"/>
          <p14:tracePt t="24858" x="1641475" y="2695575"/>
          <p14:tracePt t="24939" x="1641475" y="2711450"/>
          <p14:tracePt t="24972" x="1641475" y="2728913"/>
          <p14:tracePt t="24988" x="1658938" y="2728913"/>
          <p14:tracePt t="25020" x="1674813" y="2744788"/>
          <p14:tracePt t="25093" x="1674813" y="2728913"/>
          <p14:tracePt t="25101" x="1674813" y="2711450"/>
          <p14:tracePt t="25118" x="1674813" y="2695575"/>
          <p14:tracePt t="25126" x="1674813" y="2678113"/>
          <p14:tracePt t="25142" x="1674813" y="2654300"/>
          <p14:tracePt t="25158" x="1674813" y="2636838"/>
          <p14:tracePt t="25255" x="1692275" y="2636838"/>
          <p14:tracePt t="25280" x="1708150" y="2654300"/>
          <p14:tracePt t="25304" x="1733550" y="2678113"/>
          <p14:tracePt t="25328" x="1749425" y="2695575"/>
          <p14:tracePt t="25337" x="1766888" y="2695575"/>
          <p14:tracePt t="25361" x="1782763" y="2695575"/>
          <p14:tracePt t="25507" x="1782763" y="2678113"/>
          <p14:tracePt t="28345" x="1800225" y="2678113"/>
          <p14:tracePt t="28353" x="1833563" y="2678113"/>
          <p14:tracePt t="28361" x="1882775" y="2678113"/>
          <p14:tracePt t="28369" x="1916113" y="2678113"/>
          <p14:tracePt t="28377" x="2006600" y="2678113"/>
          <p14:tracePt t="28385" x="2090738" y="2678113"/>
          <p14:tracePt t="28399" x="2189163" y="2695575"/>
          <p14:tracePt t="28416" x="2497138" y="2744788"/>
          <p14:tracePt t="28432" x="2811463" y="2778125"/>
          <p14:tracePt t="28449" x="3184525" y="2794000"/>
          <p14:tracePt t="28466" x="3557588" y="2794000"/>
          <p14:tracePt t="28482" x="3665538" y="2794000"/>
          <p14:tracePt t="28482" x="3832225" y="2794000"/>
          <p14:tracePt t="28483" x="3973513" y="2794000"/>
          <p14:tracePt t="28499" x="4246563" y="2794000"/>
          <p14:tracePt t="28515" x="4470400" y="2778125"/>
          <p14:tracePt t="28532" x="4660900" y="2760663"/>
          <p14:tracePt t="28549" x="4843463" y="2728913"/>
          <p14:tracePt t="28566" x="5018088" y="2695575"/>
          <p14:tracePt t="28582" x="5175250" y="2678113"/>
          <p14:tracePt t="28599" x="5324475" y="2636838"/>
          <p14:tracePt t="28615" x="5407025" y="2603500"/>
          <p14:tracePt t="28632" x="5514975" y="2587625"/>
          <p14:tracePt t="28649" x="5565775" y="2570163"/>
          <p14:tracePt t="28666" x="5599113" y="2570163"/>
          <p14:tracePt t="28682" x="5648325" y="2554288"/>
          <p14:tracePt t="28700" x="5705475" y="2554288"/>
          <p14:tracePt t="28717" x="5772150" y="2554288"/>
          <p14:tracePt t="28735" x="5805488" y="2554288"/>
          <p14:tracePt t="28735" x="5872163" y="2554288"/>
          <p14:tracePt t="28749" x="5921375" y="2554288"/>
          <p14:tracePt t="28767" x="5995988" y="2554288"/>
          <p14:tracePt t="28767" x="6029325" y="2554288"/>
          <p14:tracePt t="28783" x="6046788" y="2554288"/>
          <p14:tracePt t="28783" x="6080125" y="2554288"/>
          <p14:tracePt t="28800" x="6096000" y="2554288"/>
          <p14:tracePt t="28817" x="6111875" y="2554288"/>
          <p14:tracePt t="28866" x="6111875" y="2536825"/>
          <p14:tracePt t="28880" x="6111875" y="2520950"/>
          <p14:tracePt t="28888" x="6111875" y="2505075"/>
          <p14:tracePt t="28916" x="6096000" y="2471738"/>
          <p14:tracePt t="28933" x="6080125" y="2471738"/>
          <p14:tracePt t="28950" x="6062663" y="2454275"/>
          <p14:tracePt t="28967" x="6046788" y="2454275"/>
          <p14:tracePt t="28983" x="6029325" y="2454275"/>
          <p14:tracePt t="29001" x="6013450" y="2454275"/>
          <p14:tracePt t="29059" x="6013450" y="2471738"/>
          <p14:tracePt t="29075" x="6013450" y="2487613"/>
          <p14:tracePt t="29091" x="6013450" y="2505075"/>
          <p14:tracePt t="29115" x="6013450" y="2520950"/>
          <p14:tracePt t="29172" x="6013450" y="2536825"/>
          <p14:tracePt t="30696" x="6046788" y="2536825"/>
          <p14:tracePt t="30704" x="6080125" y="2536825"/>
          <p14:tracePt t="30712" x="6096000" y="2554288"/>
          <p14:tracePt t="30721" x="6145213" y="2554288"/>
          <p14:tracePt t="30729" x="6196013" y="2570163"/>
          <p14:tracePt t="30737" x="6211888" y="2570163"/>
          <p14:tracePt t="30749" x="6270625" y="2587625"/>
          <p14:tracePt t="30765" x="6353175" y="2587625"/>
          <p14:tracePt t="30782" x="6453188" y="2587625"/>
          <p14:tracePt t="30799" x="6527800" y="2587625"/>
          <p14:tracePt t="30815" x="6577013" y="2536825"/>
          <p14:tracePt t="30832" x="6626225" y="2471738"/>
          <p14:tracePt t="30849" x="6659563" y="2420938"/>
          <p14:tracePt t="30866" x="6710363" y="2346325"/>
          <p14:tracePt t="30882" x="6726238" y="2330450"/>
          <p14:tracePt t="30883" x="6743700" y="2247900"/>
          <p14:tracePt t="30900" x="6767513" y="2197100"/>
          <p14:tracePt t="30916" x="6784975" y="2122488"/>
          <p14:tracePt t="30932" x="6784975" y="2073275"/>
          <p14:tracePt t="30949" x="6784975" y="2024063"/>
          <p14:tracePt t="30966" x="6784975" y="1973263"/>
          <p14:tracePt t="30982" x="6784975" y="1924050"/>
          <p14:tracePt t="30999" x="6784975" y="1831975"/>
          <p14:tracePt t="31017" x="6784975" y="1749425"/>
          <p14:tracePt t="31032" x="6800850" y="1700213"/>
          <p14:tracePt t="31050" x="6818313" y="1608138"/>
          <p14:tracePt t="31066" x="6834188" y="1558925"/>
          <p14:tracePt t="31083" x="6834188" y="1525588"/>
          <p14:tracePt t="31099" x="6834188" y="1509713"/>
          <p14:tracePt t="31132" x="6834188" y="1492250"/>
          <p14:tracePt t="31167" x="6818313" y="1492250"/>
          <p14:tracePt t="31207" x="6818313" y="1476375"/>
          <p14:tracePt t="31217" x="6800850" y="1476375"/>
          <p14:tracePt t="31250" x="6784975" y="1458913"/>
          <p14:tracePt t="31266" x="6767513" y="1443038"/>
          <p14:tracePt t="31284" x="6743700" y="1425575"/>
          <p14:tracePt t="31299" x="6743700" y="1409700"/>
          <p14:tracePt t="31317" x="6726238" y="1409700"/>
          <p14:tracePt t="31385" x="6743700" y="1425575"/>
          <p14:tracePt t="31394" x="6743700" y="1443038"/>
          <p14:tracePt t="31402" x="6767513" y="1443038"/>
          <p14:tracePt t="31410" x="6767513" y="1458913"/>
          <p14:tracePt t="31418" x="6784975" y="1476375"/>
          <p14:tracePt t="31426" x="6784975" y="1492250"/>
          <p14:tracePt t="31434" x="6800850" y="1492250"/>
          <p14:tracePt t="31449" x="6800850" y="1509713"/>
          <p14:tracePt t="31466" x="6800850" y="1543050"/>
          <p14:tracePt t="31482" x="6818313" y="1558925"/>
          <p14:tracePt t="31482" x="6818313" y="1576388"/>
          <p14:tracePt t="31483" x="6818313" y="1592263"/>
          <p14:tracePt t="31499" x="6834188" y="1608138"/>
          <p14:tracePt t="31516" x="6834188" y="1625600"/>
          <p14:tracePt t="31533" x="6834188" y="1641475"/>
          <p14:tracePt t="31572" x="6818313" y="1625600"/>
          <p14:tracePt t="31588" x="6800850" y="1608138"/>
          <p14:tracePt t="31596" x="6784975" y="1592263"/>
          <p14:tracePt t="31612" x="6767513" y="1576388"/>
          <p14:tracePt t="31637" x="6767513" y="1558925"/>
          <p14:tracePt t="31645" x="6743700" y="1558925"/>
          <p14:tracePt t="31726" x="6767513" y="1576388"/>
          <p14:tracePt t="31734" x="6784975" y="1608138"/>
          <p14:tracePt t="31742" x="6800850" y="1625600"/>
          <p14:tracePt t="31750" x="6818313" y="1641475"/>
          <p14:tracePt t="31758" x="6818313" y="1682750"/>
          <p14:tracePt t="31766" x="6834188" y="1700213"/>
          <p14:tracePt t="31783" x="6834188" y="1733550"/>
          <p14:tracePt t="31783" x="6834188" y="1749425"/>
          <p14:tracePt t="31799" x="6850063" y="1800225"/>
          <p14:tracePt t="31816" x="6850063" y="1831975"/>
          <p14:tracePt t="31833" x="6850063" y="1865313"/>
          <p14:tracePt t="31849" x="6834188" y="1882775"/>
          <p14:tracePt t="31866" x="6834188" y="1924050"/>
          <p14:tracePt t="31882" x="6818313" y="1939925"/>
          <p14:tracePt t="32302" x="6800850" y="1957388"/>
          <p14:tracePt t="32310" x="6767513" y="1990725"/>
          <p14:tracePt t="32318" x="6726238" y="2024063"/>
          <p14:tracePt t="32326" x="6710363" y="2055813"/>
          <p14:tracePt t="32334" x="6677025" y="2089150"/>
          <p14:tracePt t="32342" x="6659563" y="2122488"/>
          <p14:tracePt t="32350" x="6643688" y="2139950"/>
          <p14:tracePt t="32365" x="6626225" y="2163763"/>
          <p14:tracePt t="32382" x="6610350" y="2197100"/>
          <p14:tracePt t="32383" x="6592888" y="2214563"/>
          <p14:tracePt t="32383" x="6577013" y="2247900"/>
          <p14:tracePt t="32401" x="6543675" y="2297113"/>
          <p14:tracePt t="32416" x="6510338" y="2330450"/>
          <p14:tracePt t="32432" x="6453188" y="2363788"/>
          <p14:tracePt t="32449" x="6419850" y="2397125"/>
          <p14:tracePt t="32465" x="6386513" y="2438400"/>
          <p14:tracePt t="32483" x="6353175" y="2471738"/>
          <p14:tracePt t="32499" x="6337300" y="2487613"/>
          <p14:tracePt t="32516" x="6337300" y="2505075"/>
          <p14:tracePt t="32532" x="6319838" y="2520950"/>
          <p14:tracePt t="32549" x="6319838" y="2554288"/>
          <p14:tracePt t="32565" x="6303963" y="2570163"/>
          <p14:tracePt t="32582" x="6286500" y="2603500"/>
          <p14:tracePt t="32599" x="6270625" y="2636838"/>
          <p14:tracePt t="32617" x="6270625" y="2654300"/>
          <p14:tracePt t="33720" x="6303963" y="2654300"/>
          <p14:tracePt t="33728" x="6337300" y="2654300"/>
          <p14:tracePt t="33736" x="6369050" y="2654300"/>
          <p14:tracePt t="33745" x="6435725" y="2654300"/>
          <p14:tracePt t="33753" x="6486525" y="2678113"/>
          <p14:tracePt t="33761" x="6577013" y="2678113"/>
          <p14:tracePt t="33769" x="6659563" y="2711450"/>
          <p14:tracePt t="33782" x="6743700" y="2744788"/>
          <p14:tracePt t="33799" x="6916738" y="2794000"/>
          <p14:tracePt t="33815" x="7107238" y="2860675"/>
          <p14:tracePt t="33832" x="7273925" y="2911475"/>
          <p14:tracePt t="33849" x="7448550" y="2986088"/>
          <p14:tracePt t="33866" x="7621588" y="3051175"/>
          <p14:tracePt t="33866" x="7705725" y="3101975"/>
          <p14:tracePt t="33883" x="7878763" y="3192463"/>
          <p14:tracePt t="33899" x="8027988" y="3292475"/>
          <p14:tracePt t="33915" x="8153400" y="3390900"/>
          <p14:tracePt t="33932" x="8218488" y="3449638"/>
          <p14:tracePt t="33949" x="8302625" y="3532188"/>
          <p14:tracePt t="33966" x="8377238" y="3582988"/>
          <p14:tracePt t="33982" x="8443913" y="3665538"/>
          <p14:tracePt t="33999" x="8475663" y="3722688"/>
          <p14:tracePt t="34015" x="8509000" y="3789363"/>
          <p14:tracePt t="34032" x="8542338" y="3871913"/>
          <p14:tracePt t="34049" x="8609013" y="3963988"/>
          <p14:tracePt t="34066" x="8650288" y="4013200"/>
          <p14:tracePt t="34083" x="8699500" y="4064000"/>
          <p14:tracePt t="34100" x="8732838" y="4113213"/>
          <p14:tracePt t="34116" x="8783638" y="4146550"/>
          <p14:tracePt t="34133" x="8816975" y="4162425"/>
          <p14:tracePt t="34134" x="8832850" y="4179888"/>
          <p14:tracePt t="34167" x="8866188" y="4203700"/>
          <p14:tracePt t="34183" x="8891588" y="4203700"/>
          <p14:tracePt t="34183" x="8891588" y="4221163"/>
          <p14:tracePt t="34200" x="8907463" y="4221163"/>
          <p14:tracePt t="34216" x="8907463" y="4237038"/>
          <p14:tracePt t="34233" x="8924925" y="4237038"/>
          <p14:tracePt t="34267" x="8940800" y="4254500"/>
          <p14:tracePt t="34283" x="8956675" y="4254500"/>
          <p14:tracePt t="34300" x="8956675" y="4270375"/>
          <p14:tracePt t="34316" x="8956675" y="4287838"/>
          <p14:tracePt t="34333" x="8974138" y="4303713"/>
          <p14:tracePt t="34367" x="8990013" y="4321175"/>
          <p14:tracePt t="34400" x="8990013" y="4337050"/>
          <p14:tracePt t="34426" x="9007475" y="4337050"/>
          <p14:tracePt t="34572" x="8990013" y="4337050"/>
          <p14:tracePt t="34580" x="8990013" y="4321175"/>
          <p14:tracePt t="34620" x="8990013" y="4303713"/>
          <p14:tracePt t="34628" x="8974138" y="4303713"/>
          <p14:tracePt t="34669" x="8956675" y="4287838"/>
          <p14:tracePt t="34798" x="8956675" y="4270375"/>
          <p14:tracePt t="34839" x="8956675" y="4254500"/>
          <p14:tracePt t="34888" x="8956675" y="4237038"/>
          <p14:tracePt t="34977" x="8956675" y="4221163"/>
          <p14:tracePt t="36761" x="8974138" y="4221163"/>
          <p14:tracePt t="36777" x="8990013" y="4221163"/>
          <p14:tracePt t="36793" x="9007475" y="4221163"/>
          <p14:tracePt t="36809" x="9023350" y="4221163"/>
          <p14:tracePt t="36817" x="9023350" y="4203700"/>
          <p14:tracePt t="36826" x="9040813" y="4203700"/>
          <p14:tracePt t="36842" x="9056688" y="4179888"/>
          <p14:tracePt t="36850" x="9074150" y="4179888"/>
          <p14:tracePt t="36858" x="9074150" y="4162425"/>
          <p14:tracePt t="36866" x="9090025" y="4162425"/>
          <p14:tracePt t="36882" x="9123363" y="4146550"/>
          <p14:tracePt t="36899" x="9182100" y="4113213"/>
          <p14:tracePt t="36916" x="9213850" y="4079875"/>
          <p14:tracePt t="36932" x="9247188" y="4064000"/>
          <p14:tracePt t="36949" x="9280525" y="4030663"/>
          <p14:tracePt t="36965" x="9313863" y="4013200"/>
          <p14:tracePt t="36982" x="9331325" y="3979863"/>
          <p14:tracePt t="36999" x="9363075" y="3946525"/>
          <p14:tracePt t="37016" x="9396413" y="3922713"/>
          <p14:tracePt t="37032" x="9421813" y="3905250"/>
          <p14:tracePt t="37049" x="9437688" y="3871913"/>
          <p14:tracePt t="37065" x="9455150" y="3856038"/>
          <p14:tracePt t="37082" x="9471025" y="3840163"/>
          <p14:tracePt t="37099" x="9504363" y="3822700"/>
          <p14:tracePt t="37116" x="9521825" y="3789363"/>
          <p14:tracePt t="37132" x="9571038" y="3773488"/>
          <p14:tracePt t="37150" x="9604375" y="3740150"/>
          <p14:tracePt t="37150" x="9620250" y="3722688"/>
          <p14:tracePt t="37166" x="9637713" y="3706813"/>
          <p14:tracePt t="37167" x="9653588" y="3690938"/>
          <p14:tracePt t="37183" x="9694863" y="3665538"/>
          <p14:tracePt t="37200" x="9728200" y="3648075"/>
          <p14:tracePt t="37217" x="9761538" y="3616325"/>
          <p14:tracePt t="37233" x="9779000" y="3598863"/>
          <p14:tracePt t="37250" x="9812338" y="3565525"/>
          <p14:tracePt t="37266" x="9844088" y="3532188"/>
          <p14:tracePt t="37283" x="9877425" y="3516313"/>
          <p14:tracePt t="37299" x="9910763" y="3467100"/>
          <p14:tracePt t="37316" x="9952038" y="3433763"/>
          <p14:tracePt t="37332" x="9985375" y="3390900"/>
          <p14:tracePt t="37350" x="10018713" y="3341688"/>
          <p14:tracePt t="37366" x="10085388" y="3292475"/>
          <p14:tracePt t="37383" x="10134600" y="3241675"/>
          <p14:tracePt t="37399" x="10185400" y="3209925"/>
          <p14:tracePt t="37417" x="10260013" y="3151188"/>
          <p14:tracePt t="37418" x="10275888" y="3117850"/>
          <p14:tracePt t="37432" x="10293350" y="3101975"/>
          <p14:tracePt t="37450" x="10325100" y="3068638"/>
          <p14:tracePt t="37466" x="10342563" y="3051175"/>
          <p14:tracePt t="37484" x="10358438" y="3035300"/>
          <p14:tracePt t="37499" x="10358438" y="3001963"/>
          <p14:tracePt t="37516" x="10375900" y="2968625"/>
          <p14:tracePt t="37532" x="10391775" y="2935288"/>
          <p14:tracePt t="37550" x="10425113" y="2878138"/>
          <p14:tracePt t="37566" x="10442575" y="2844800"/>
          <p14:tracePt t="37583" x="10458450" y="2827338"/>
          <p14:tracePt t="37599" x="10483850" y="2778125"/>
          <p14:tracePt t="37617" x="10499725" y="2760663"/>
          <p14:tracePt t="37632" x="10517188" y="2711450"/>
          <p14:tracePt t="37650" x="10533063" y="2695575"/>
          <p14:tracePt t="37666" x="10533063" y="2654300"/>
          <p14:tracePt t="37683" x="10550525" y="2620963"/>
          <p14:tracePt t="37699" x="10550525" y="2603500"/>
          <p14:tracePt t="37718" x="10550525" y="2587625"/>
          <p14:tracePt t="37719" x="10550525" y="2570163"/>
          <p14:tracePt t="37734" x="10550525" y="2554288"/>
          <p14:tracePt t="37750" x="10550525" y="2536825"/>
          <p14:tracePt t="37750" x="10533063" y="2536825"/>
          <p14:tracePt t="37766" x="10533063" y="2520950"/>
          <p14:tracePt t="37767" x="10533063" y="2505075"/>
          <p14:tracePt t="37783" x="10533063" y="2471738"/>
          <p14:tracePt t="37799" x="10533063" y="2438400"/>
          <p14:tracePt t="37817" x="10533063" y="2397125"/>
          <p14:tracePt t="37833" x="10533063" y="2379663"/>
          <p14:tracePt t="37850" x="10550525" y="2346325"/>
          <p14:tracePt t="37866" x="10550525" y="2330450"/>
          <p14:tracePt t="37883" x="10566400" y="2297113"/>
          <p14:tracePt t="37899" x="10582275" y="2263775"/>
          <p14:tracePt t="37916" x="10582275" y="2247900"/>
          <p14:tracePt t="38415" x="10582275" y="2230438"/>
          <p14:tracePt t="38431" x="10582275" y="2214563"/>
          <p14:tracePt t="38455" x="10582275" y="2197100"/>
          <p14:tracePt t="38479" x="10582275" y="2181225"/>
          <p14:tracePt t="38496" x="10582275" y="2163763"/>
          <p14:tracePt t="38504" x="10582275" y="2139950"/>
          <p14:tracePt t="38512" x="10582275" y="2122488"/>
          <p14:tracePt t="38520" x="10582275" y="2106613"/>
          <p14:tracePt t="38528" x="10582275" y="2089150"/>
          <p14:tracePt t="38544" x="10582275" y="2073275"/>
          <p14:tracePt t="38552" x="10566400" y="2073275"/>
          <p14:tracePt t="38566" x="10566400" y="2055813"/>
          <p14:tracePt t="38599" x="10550525" y="2039938"/>
          <p14:tracePt t="38633" x="10533063" y="2024063"/>
          <p14:tracePt t="38649" x="10533063" y="2006600"/>
          <p14:tracePt t="38674" x="10533063" y="1990725"/>
          <p14:tracePt t="38893" x="10517188" y="1990725"/>
          <p14:tracePt t="38901" x="10517188" y="2006600"/>
          <p14:tracePt t="38909" x="10499725" y="2006600"/>
          <p14:tracePt t="38917" x="10499725" y="2024063"/>
          <p14:tracePt t="38925" x="10483850" y="2024063"/>
          <p14:tracePt t="38934" x="10483850" y="2039938"/>
          <p14:tracePt t="38942" x="10458450" y="2039938"/>
          <p14:tracePt t="38950" x="10458450" y="2055813"/>
          <p14:tracePt t="38965" x="10442575" y="2055813"/>
          <p14:tracePt t="38982" x="10425113" y="2055813"/>
          <p14:tracePt t="38983" x="10425113" y="2073275"/>
          <p14:tracePt t="40182" x="10409238" y="2073275"/>
          <p14:tracePt t="40190" x="10409238" y="2089150"/>
          <p14:tracePt t="41568" x="10409238" y="2106613"/>
          <p14:tracePt t="41617" x="10391775" y="2106613"/>
          <p14:tracePt t="41633" x="10391775" y="2122488"/>
          <p14:tracePt t="41666" x="10391775" y="2139950"/>
          <p14:tracePt t="41674" x="10375900" y="2139950"/>
          <p14:tracePt t="41731" x="10375900" y="2163763"/>
          <p14:tracePt t="41771" x="10358438" y="2163763"/>
          <p14:tracePt t="41787" x="10358438" y="2181225"/>
          <p14:tracePt t="41820" x="10358438" y="2197100"/>
          <p14:tracePt t="41828" x="10342563" y="2197100"/>
          <p14:tracePt t="41844" x="10325100" y="2214563"/>
          <p14:tracePt t="41860" x="10325100" y="2230438"/>
          <p14:tracePt t="41868" x="10309225" y="2230438"/>
          <p14:tracePt t="41876" x="10309225" y="2247900"/>
          <p14:tracePt t="41885" x="10293350" y="2263775"/>
          <p14:tracePt t="41901" x="10293350" y="2281238"/>
          <p14:tracePt t="41909" x="10275888" y="2297113"/>
          <p14:tracePt t="41917" x="10260013" y="2312988"/>
          <p14:tracePt t="41949" x="10226675" y="2363788"/>
          <p14:tracePt t="41966" x="10185400" y="2397125"/>
          <p14:tracePt t="41966" x="10152063" y="2438400"/>
          <p14:tracePt t="41983" x="10101263" y="2471738"/>
          <p14:tracePt t="41999" x="10052050" y="2520950"/>
          <p14:tracePt t="42016" x="10002838" y="2570163"/>
          <p14:tracePt t="42033" x="9928225" y="2587625"/>
          <p14:tracePt t="42049" x="9894888" y="2603500"/>
          <p14:tracePt t="42065" x="9844088" y="2636838"/>
          <p14:tracePt t="42082" x="9812338" y="2654300"/>
          <p14:tracePt t="42099" x="9794875" y="2654300"/>
          <p14:tracePt t="42115" x="9761538" y="2678113"/>
          <p14:tracePt t="42132" x="9712325" y="2711450"/>
          <p14:tracePt t="42149" x="9678988" y="2728913"/>
          <p14:tracePt t="42166" x="9620250" y="2760663"/>
          <p14:tracePt t="42182" x="9588500" y="2778125"/>
          <p14:tracePt t="42200" x="9571038" y="2794000"/>
          <p14:tracePt t="42215" x="9555163" y="2794000"/>
          <p14:tracePt t="42216" x="9555163" y="2811463"/>
          <p14:tracePt t="42233" x="9537700" y="2811463"/>
          <p14:tracePt t="42234" x="9537700" y="2827338"/>
          <p14:tracePt t="42249" x="9521825" y="2827338"/>
          <p14:tracePt t="42250" x="9521825" y="2844800"/>
          <p14:tracePt t="42267" x="9504363" y="2860675"/>
          <p14:tracePt t="42282" x="9471025" y="2878138"/>
          <p14:tracePt t="42300" x="9421813" y="2911475"/>
          <p14:tracePt t="42316" x="9347200" y="2968625"/>
          <p14:tracePt t="42333" x="9280525" y="3001963"/>
          <p14:tracePt t="42349" x="9182100" y="3051175"/>
          <p14:tracePt t="42367" x="8990013" y="3151188"/>
          <p14:tracePt t="42382" x="8783638" y="3259138"/>
          <p14:tracePt t="42400" x="8542338" y="3359150"/>
          <p14:tracePt t="42415" x="8335963" y="3482975"/>
          <p14:tracePt t="42433" x="8169275" y="3549650"/>
          <p14:tracePt t="42449" x="8012113" y="3598863"/>
          <p14:tracePt t="42467" x="7878763" y="3632200"/>
          <p14:tracePt t="42482" x="7737475" y="3648075"/>
          <p14:tracePt t="42500" x="7621588" y="3665538"/>
          <p14:tracePt t="42516" x="7497763" y="3690938"/>
          <p14:tracePt t="42534" x="7331075" y="3722688"/>
          <p14:tracePt t="42549" x="7273925" y="3740150"/>
          <p14:tracePt t="42567" x="7256463" y="3740150"/>
          <p14:tracePt t="42567" x="7158038" y="3773488"/>
          <p14:tracePt t="42583" x="7073900" y="3789363"/>
          <p14:tracePt t="42600" x="6999288" y="3822700"/>
          <p14:tracePt t="42616" x="6900863" y="3871913"/>
          <p14:tracePt t="42633" x="6818313" y="3922713"/>
          <p14:tracePt t="42649" x="6692900" y="3979863"/>
          <p14:tracePt t="42667" x="6527800" y="4113213"/>
          <p14:tracePt t="43133" x="6527800" y="4097338"/>
          <p14:tracePt t="43141" x="6527800" y="4046538"/>
          <p14:tracePt t="43150" x="6486525" y="3997325"/>
          <p14:tracePt t="43158" x="6469063" y="3963988"/>
          <p14:tracePt t="43166" x="6453188" y="3922713"/>
          <p14:tracePt t="43174" x="6435725" y="3905250"/>
          <p14:tracePt t="43182" x="6419850" y="3889375"/>
          <p14:tracePt t="43199" x="6386513" y="3856038"/>
          <p14:tracePt t="43216" x="6337300" y="3822700"/>
          <p14:tracePt t="43232" x="6270625" y="3789363"/>
          <p14:tracePt t="43249" x="6162675" y="3773488"/>
          <p14:tracePt t="43265" x="6046788" y="3756025"/>
          <p14:tracePt t="43282" x="5921375" y="3756025"/>
          <p14:tracePt t="43298" x="5805488" y="3740150"/>
          <p14:tracePt t="43315" x="5705475" y="3740150"/>
          <p14:tracePt t="43332" x="5630863" y="3740150"/>
          <p14:tracePt t="43349" x="5548313" y="3740150"/>
          <p14:tracePt t="43365" x="5514975" y="3740150"/>
          <p14:tracePt t="43382" x="5481638" y="3740150"/>
          <p14:tracePt t="43399" x="5465763" y="3740150"/>
          <p14:tracePt t="43417" x="5448300" y="3740150"/>
          <p14:tracePt t="43458" x="5424488" y="3756025"/>
          <p14:tracePt t="43482" x="5407025" y="3756025"/>
          <p14:tracePt t="43490" x="5391150" y="3756025"/>
          <p14:tracePt t="43498" x="5391150" y="3773488"/>
          <p14:tracePt t="43506" x="5373688" y="3773488"/>
          <p14:tracePt t="43515" x="5357813" y="3773488"/>
          <p14:tracePt t="43532" x="5341938" y="3773488"/>
          <p14:tracePt t="43549" x="5324475" y="3773488"/>
          <p14:tracePt t="43565" x="5291138" y="3773488"/>
          <p14:tracePt t="43582" x="5257800" y="3773488"/>
          <p14:tracePt t="43599" x="5224463" y="3773488"/>
          <p14:tracePt t="43616" x="5208588" y="3773488"/>
          <p14:tracePt t="43632" x="5192713" y="3773488"/>
          <p14:tracePt t="43649" x="5175250" y="3773488"/>
          <p14:tracePt t="43666" x="5149850" y="3773488"/>
          <p14:tracePt t="43700" x="5118100" y="3773488"/>
          <p14:tracePt t="43719" x="5100638" y="3773488"/>
          <p14:tracePt t="43766" x="5084763" y="3773488"/>
          <p14:tracePt t="43968" x="5067300" y="3789363"/>
          <p14:tracePt t="43976" x="5051425" y="3789363"/>
          <p14:tracePt t="43984" x="5051425" y="3806825"/>
          <p14:tracePt t="44001" x="5033963" y="3806825"/>
          <p14:tracePt t="44009" x="5033963" y="3822700"/>
          <p14:tracePt t="44625" x="5018088" y="3822700"/>
          <p14:tracePt t="44649" x="5000625" y="3822700"/>
          <p14:tracePt t="44665" x="4984750" y="3806825"/>
          <p14:tracePt t="44690" x="4967288" y="3806825"/>
          <p14:tracePt t="44730" x="4967288" y="3789363"/>
          <p14:tracePt t="44738" x="4951413" y="3789363"/>
          <p14:tracePt t="44771" x="4935538" y="3789363"/>
          <p14:tracePt t="44860" x="4918075" y="3789363"/>
          <p14:tracePt t="45111" x="4892675" y="3789363"/>
          <p14:tracePt t="45144" x="4876800" y="3789363"/>
          <p14:tracePt t="45184" x="4860925" y="3789363"/>
          <p14:tracePt t="45257" x="4843463" y="3789363"/>
          <p14:tracePt t="45444" x="4843463" y="3806825"/>
          <p14:tracePt t="45468" x="4827588" y="3806825"/>
          <p14:tracePt t="45476" x="4827588" y="3822700"/>
          <p14:tracePt t="45492" x="4827588" y="3840163"/>
          <p14:tracePt t="45501" x="4810125" y="3840163"/>
          <p14:tracePt t="45509" x="4810125" y="3856038"/>
          <p14:tracePt t="45525" x="4794250" y="3856038"/>
          <p14:tracePt t="45541" x="4794250" y="3871913"/>
          <p14:tracePt t="45614" x="4794250" y="3889375"/>
          <p14:tracePt t="45622" x="4776788" y="3889375"/>
          <p14:tracePt t="45646" x="4776788" y="3905250"/>
          <p14:tracePt t="45655" x="4760913" y="3905250"/>
          <p14:tracePt t="45663" x="4760913" y="3922713"/>
          <p14:tracePt t="45671" x="4743450" y="3922713"/>
          <p14:tracePt t="45679" x="4743450" y="3946525"/>
          <p14:tracePt t="45687" x="4727575" y="3963988"/>
          <p14:tracePt t="45703" x="4711700" y="3979863"/>
          <p14:tracePt t="45732" x="4711700" y="3997325"/>
          <p14:tracePt t="45782" x="4694238" y="4013200"/>
          <p14:tracePt t="45799" x="4694238" y="4030663"/>
          <p14:tracePt t="45832" x="4678363" y="4046538"/>
          <p14:tracePt t="45848" x="4678363" y="4064000"/>
          <p14:tracePt t="45866" x="4678363" y="4079875"/>
          <p14:tracePt t="45938" x="4678363" y="4097338"/>
          <p14:tracePt t="45946" x="4660900" y="4097338"/>
          <p14:tracePt t="45971" x="4660900" y="4113213"/>
          <p14:tracePt t="46011" x="4660900" y="4129088"/>
          <p14:tracePt t="46044" x="4660900" y="4146550"/>
          <p14:tracePt t="46084" x="4660900" y="4162425"/>
          <p14:tracePt t="46133" x="4660900" y="4179888"/>
          <p14:tracePt t="46165" x="4660900" y="4203700"/>
          <p14:tracePt t="46190" x="4660900" y="4221163"/>
          <p14:tracePt t="46206" x="4678363" y="4221163"/>
          <p14:tracePt t="46222" x="4678363" y="4237038"/>
          <p14:tracePt t="46246" x="4694238" y="4237038"/>
          <p14:tracePt t="46263" x="4694238" y="4254500"/>
          <p14:tracePt t="46271" x="4711700" y="4254500"/>
          <p14:tracePt t="46287" x="4727575" y="4254500"/>
          <p14:tracePt t="46303" x="4743450" y="4254500"/>
          <p14:tracePt t="46311" x="4743450" y="4270375"/>
          <p14:tracePt t="46327" x="4760913" y="4270375"/>
          <p14:tracePt t="46344" x="4776788" y="4270375"/>
          <p14:tracePt t="46384" x="4794250" y="4270375"/>
          <p14:tracePt t="46409" x="4810125" y="4270375"/>
          <p14:tracePt t="46433" x="4827588" y="4270375"/>
          <p14:tracePt t="46441" x="4843463" y="4270375"/>
          <p14:tracePt t="46465" x="4860925" y="4270375"/>
          <p14:tracePt t="46473" x="4876800" y="4270375"/>
          <p14:tracePt t="46490" x="4892675" y="4270375"/>
          <p14:tracePt t="46506" x="4918075" y="4270375"/>
          <p14:tracePt t="46522" x="4935538" y="4270375"/>
          <p14:tracePt t="46538" x="4951413" y="4270375"/>
          <p14:tracePt t="46546" x="4951413" y="4254500"/>
          <p14:tracePt t="46571" x="4967288" y="4254500"/>
          <p14:tracePt t="46587" x="4967288" y="4237038"/>
          <p14:tracePt t="46595" x="4984750" y="4237038"/>
          <p14:tracePt t="46611" x="5000625" y="4221163"/>
          <p14:tracePt t="46619" x="5000625" y="4203700"/>
          <p14:tracePt t="46628" x="5018088" y="4203700"/>
          <p14:tracePt t="46636" x="5018088" y="4179888"/>
          <p14:tracePt t="46649" x="5033963" y="4179888"/>
          <p14:tracePt t="46665" x="5051425" y="4146550"/>
          <p14:tracePt t="46699" x="5067300" y="4129088"/>
          <p14:tracePt t="46717" x="5067300" y="4113213"/>
          <p14:tracePt t="46757" x="5067300" y="4097338"/>
          <p14:tracePt t="46773" x="5067300" y="4079875"/>
          <p14:tracePt t="46790" x="5067300" y="4064000"/>
          <p14:tracePt t="46798" x="5067300" y="4046538"/>
          <p14:tracePt t="46815" x="5067300" y="4030663"/>
          <p14:tracePt t="46830" x="5067300" y="4013200"/>
          <p14:tracePt t="46846" x="5067300" y="3997325"/>
          <p14:tracePt t="46862" x="5051425" y="3997325"/>
          <p14:tracePt t="46879" x="5051425" y="3979863"/>
          <p14:tracePt t="46887" x="5033963" y="3979863"/>
          <p14:tracePt t="46899" x="5033963" y="3963988"/>
          <p14:tracePt t="46915" x="5018088" y="3946525"/>
          <p14:tracePt t="46932" x="5000625" y="3946525"/>
          <p14:tracePt t="46949" x="4967288" y="3922713"/>
          <p14:tracePt t="46966" x="4951413" y="3905250"/>
          <p14:tracePt t="46982" x="4918075" y="3905250"/>
          <p14:tracePt t="46999" x="4892675" y="3889375"/>
          <p14:tracePt t="47016" x="4876800" y="3889375"/>
          <p14:tracePt t="47032" x="4876800" y="3871913"/>
          <p14:tracePt t="47033" x="4860925" y="3871913"/>
          <p14:tracePt t="47050" x="4843463" y="3871913"/>
          <p14:tracePt t="47066" x="4843463" y="3856038"/>
          <p14:tracePt t="47083" x="4827588" y="3856038"/>
          <p14:tracePt t="47116" x="4810125" y="3856038"/>
          <p14:tracePt t="47150" x="4794250" y="3856038"/>
          <p14:tracePt t="47203" x="4794250" y="3840163"/>
          <p14:tracePt t="47211" x="4776788" y="3840163"/>
          <p14:tracePt t="47268" x="4760913" y="3840163"/>
          <p14:tracePt t="47446" x="4743450" y="3840163"/>
          <p14:tracePt t="47479" x="4727575" y="3840163"/>
          <p14:tracePt t="47487" x="4727575" y="3856038"/>
          <p14:tracePt t="47763" x="4711700" y="3856038"/>
          <p14:tracePt t="47795" x="4711700" y="3871913"/>
          <p14:tracePt t="47844" x="4694238" y="3871913"/>
          <p14:tracePt t="48046" x="4694238" y="3889375"/>
          <p14:tracePt t="48103" x="4694238" y="3905250"/>
          <p14:tracePt t="48152" x="4694238" y="3922713"/>
          <p14:tracePt t="48160" x="4678363" y="3922713"/>
          <p14:tracePt t="48176" x="4678363" y="3946525"/>
          <p14:tracePt t="48192" x="4678363" y="3963988"/>
          <p14:tracePt t="48200" x="4660900" y="3963988"/>
          <p14:tracePt t="48217" x="4660900" y="3979863"/>
          <p14:tracePt t="48257" x="4660900" y="3997325"/>
          <p14:tracePt t="48290" x="4660900" y="4013200"/>
          <p14:tracePt t="48306" x="4660900" y="4030663"/>
          <p14:tracePt t="48338" x="4660900" y="4046538"/>
          <p14:tracePt t="48371" x="4660900" y="4064000"/>
          <p14:tracePt t="48403" x="4660900" y="4079875"/>
          <p14:tracePt t="48427" x="4660900" y="4097338"/>
          <p14:tracePt t="48444" x="4678363" y="4097338"/>
          <p14:tracePt t="48460" x="4678363" y="4113213"/>
          <p14:tracePt t="48646" x="4678363" y="4129088"/>
          <p14:tracePt t="48654" x="4694238" y="4129088"/>
          <p14:tracePt t="48695" x="4711700" y="4129088"/>
          <p14:tracePt t="48704" x="4711700" y="4146550"/>
          <p14:tracePt t="48736" x="4727575" y="4146550"/>
          <p14:tracePt t="48784" x="4743450" y="4162425"/>
          <p14:tracePt t="48825" x="4760913" y="4162425"/>
          <p14:tracePt t="48849" x="4760913" y="4179888"/>
          <p14:tracePt t="48857" x="4776788" y="4179888"/>
          <p14:tracePt t="48881" x="4794250" y="4179888"/>
          <p14:tracePt t="48898" x="4810125" y="4179888"/>
          <p14:tracePt t="48914" x="4827588" y="4179888"/>
          <p14:tracePt t="48922" x="4843463" y="4179888"/>
          <p14:tracePt t="48938" x="4860925" y="4179888"/>
          <p14:tracePt t="48954" x="4876800" y="4179888"/>
          <p14:tracePt t="48979" x="4892675" y="4179888"/>
          <p14:tracePt t="49043" x="4918075" y="4179888"/>
          <p14:tracePt t="49052" x="4918075" y="4162425"/>
          <p14:tracePt t="49068" x="4918075" y="4146550"/>
          <p14:tracePt t="49084" x="4935538" y="4146550"/>
          <p14:tracePt t="49092" x="4935538" y="4129088"/>
          <p14:tracePt t="49108" x="4951413" y="4113213"/>
          <p14:tracePt t="49125" x="4951413" y="4097338"/>
          <p14:tracePt t="49141" x="4951413" y="4079875"/>
          <p14:tracePt t="49149" x="4967288" y="4064000"/>
          <p14:tracePt t="49165" x="4967288" y="4046538"/>
          <p14:tracePt t="49173" x="4984750" y="4030663"/>
          <p14:tracePt t="49182" x="4984750" y="4013200"/>
          <p14:tracePt t="49199" x="4984750" y="3979863"/>
          <p14:tracePt t="49217" x="4984750" y="3946525"/>
          <p14:tracePt t="49232" x="4984750" y="3905250"/>
          <p14:tracePt t="49249" x="4984750" y="3889375"/>
          <p14:tracePt t="49265" x="4967288" y="3871913"/>
          <p14:tracePt t="49282" x="4935538" y="3856038"/>
          <p14:tracePt t="49299" x="4892675" y="3840163"/>
          <p14:tracePt t="49316" x="4860925" y="3840163"/>
          <p14:tracePt t="49333" x="4843463" y="3840163"/>
          <p14:tracePt t="49366" x="4827588" y="3840163"/>
          <p14:tracePt t="49383" x="4810125" y="3840163"/>
          <p14:tracePt t="49418" x="4794250" y="3840163"/>
          <p14:tracePt t="49433" x="4776788" y="3840163"/>
          <p14:tracePt t="49451" x="4760913" y="3840163"/>
          <p14:tracePt t="49467" x="4743450" y="3840163"/>
          <p14:tracePt t="49533" x="4727575" y="3856038"/>
          <p14:tracePt t="49567" x="4711700" y="3871913"/>
          <p14:tracePt t="49588" x="4711700" y="3889375"/>
          <p14:tracePt t="49617" x="4694238" y="3905250"/>
          <p14:tracePt t="49651" x="4694238" y="3922713"/>
          <p14:tracePt t="49684" x="4694238" y="3946525"/>
          <p14:tracePt t="49733" x="4694238" y="3963988"/>
          <p14:tracePt t="49766" x="4694238" y="3979863"/>
          <p14:tracePt t="49798" x="4694238" y="3997325"/>
          <p14:tracePt t="49806" x="4694238" y="4013200"/>
          <p14:tracePt t="49814" x="4678363" y="4013200"/>
          <p14:tracePt t="49822" x="4678363" y="4030663"/>
          <p14:tracePt t="49838" x="4678363" y="4046538"/>
          <p14:tracePt t="49854" x="4678363" y="4064000"/>
          <p14:tracePt t="49862" x="4678363" y="4079875"/>
          <p14:tracePt t="49871" x="4678363" y="4097338"/>
          <p14:tracePt t="49899" x="4694238" y="4129088"/>
          <p14:tracePt t="49915" x="4711700" y="4146550"/>
          <p14:tracePt t="49932" x="4711700" y="4179888"/>
          <p14:tracePt t="49949" x="4727575" y="4179888"/>
          <p14:tracePt t="49965" x="4743450" y="4203700"/>
          <p14:tracePt t="50016" x="4760913" y="4203700"/>
          <p14:tracePt t="50032" x="4760913" y="4221163"/>
          <p14:tracePt t="50049" x="4776788" y="4221163"/>
          <p14:tracePt t="50066" x="4776788" y="4237038"/>
          <p14:tracePt t="50083" x="4794250" y="4237038"/>
          <p14:tracePt t="50099" x="4810125" y="4254500"/>
          <p14:tracePt t="50116" x="4827588" y="4254500"/>
          <p14:tracePt t="50133" x="4843463" y="4270375"/>
          <p14:tracePt t="50151" x="4876800" y="4270375"/>
          <p14:tracePt t="50166" x="4892675" y="4270375"/>
          <p14:tracePt t="50184" x="4918075" y="4287838"/>
          <p14:tracePt t="50200" x="4935538" y="4287838"/>
          <p14:tracePt t="50220" x="4951413" y="4287838"/>
          <p14:tracePt t="50267" x="4967288" y="4287838"/>
          <p14:tracePt t="50283" x="4984750" y="4287838"/>
          <p14:tracePt t="50285" x="5000625" y="4287838"/>
          <p14:tracePt t="50300" x="5018088" y="4287838"/>
          <p14:tracePt t="50317" x="5051425" y="4270375"/>
          <p14:tracePt t="50335" x="5067300" y="4254500"/>
          <p14:tracePt t="50351" x="5084763" y="4237038"/>
          <p14:tracePt t="50366" x="5100638" y="4237038"/>
          <p14:tracePt t="50384" x="5133975" y="4203700"/>
          <p14:tracePt t="50400" x="5149850" y="4203700"/>
          <p14:tracePt t="50418" x="5175250" y="4179888"/>
          <p14:tracePt t="50433" x="5175250" y="4162425"/>
          <p14:tracePt t="50450" x="5175250" y="4146550"/>
          <p14:tracePt t="50467" x="5175250" y="4129088"/>
          <p14:tracePt t="50484" x="5175250" y="4113213"/>
          <p14:tracePt t="50500" x="5175250" y="4097338"/>
          <p14:tracePt t="50517" x="5175250" y="4079875"/>
          <p14:tracePt t="50533" x="5175250" y="4064000"/>
          <p14:tracePt t="50551" x="5175250" y="4046538"/>
          <p14:tracePt t="50566" x="5175250" y="4030663"/>
          <p14:tracePt t="50584" x="5175250" y="4013200"/>
          <p14:tracePt t="50600" x="5175250" y="3997325"/>
          <p14:tracePt t="50618" x="5175250" y="3979863"/>
          <p14:tracePt t="50650" x="5175250" y="3963988"/>
          <p14:tracePt t="50706" x="5175250" y="3946525"/>
          <p14:tracePt t="50718" x="5149850" y="3946525"/>
          <p14:tracePt t="50739" x="5149850" y="3922713"/>
          <p14:tracePt t="50750" x="5133975" y="3922713"/>
          <p14:tracePt t="50800" x="5118100" y="3905250"/>
          <p14:tracePt t="50850" x="5118100" y="3889375"/>
          <p14:tracePt t="50866" x="5100638" y="3889375"/>
          <p14:tracePt t="50884" x="5100638" y="3871913"/>
          <p14:tracePt t="50900" x="5100638" y="3856038"/>
          <p14:tracePt t="50934" x="5100638" y="3840163"/>
          <p14:tracePt t="50951" x="5084763" y="3840163"/>
          <p14:tracePt t="50974" x="5067300" y="3840163"/>
          <p14:tracePt t="51017" x="5051425" y="3822700"/>
          <p14:tracePt t="54483" x="5033963" y="3840163"/>
          <p14:tracePt t="54491" x="5018088" y="3871913"/>
          <p14:tracePt t="54499" x="5000625" y="3871913"/>
          <p14:tracePt t="54508" x="4984750" y="3889375"/>
          <p14:tracePt t="54516" x="4984750" y="3905250"/>
          <p14:tracePt t="54524" x="4967288" y="3922713"/>
          <p14:tracePt t="54532" x="4951413" y="3946525"/>
          <p14:tracePt t="54549" x="4935538" y="3963988"/>
          <p14:tracePt t="54565" x="4918075" y="3979863"/>
          <p14:tracePt t="54582" x="4918075" y="4013200"/>
          <p14:tracePt t="54599" x="4892675" y="4013200"/>
          <p14:tracePt t="54615" x="4876800" y="4046538"/>
          <p14:tracePt t="54648" x="4876800" y="4064000"/>
          <p14:tracePt t="54665" x="4860925" y="4064000"/>
          <p14:tracePt t="54719" x="4843463" y="4079875"/>
          <p14:tracePt t="54751" x="4827588" y="4079875"/>
          <p14:tracePt t="55205" x="4827588" y="4097338"/>
          <p14:tracePt t="55229" x="4827588" y="4113213"/>
          <p14:tracePt t="55245" x="4827588" y="4129088"/>
          <p14:tracePt t="55253" x="4810125" y="4129088"/>
          <p14:tracePt t="55262" x="4810125" y="4146550"/>
          <p14:tracePt t="55286" x="4810125" y="4162425"/>
          <p14:tracePt t="55302" x="4794250" y="4162425"/>
          <p14:tracePt t="55310" x="4794250" y="4179888"/>
          <p14:tracePt t="55359" x="4794250" y="4203700"/>
          <p14:tracePt t="55391" x="4794250" y="4221163"/>
          <p14:tracePt t="55407" x="4794250" y="4237038"/>
          <p14:tracePt t="55424" x="4794250" y="4254500"/>
          <p14:tracePt t="55432" x="4794250" y="4270375"/>
          <p14:tracePt t="55440" x="4794250" y="4287838"/>
          <p14:tracePt t="55448" x="4794250" y="4303713"/>
          <p14:tracePt t="55456" x="4794250" y="4321175"/>
          <p14:tracePt t="55465" x="4776788" y="4337050"/>
          <p14:tracePt t="55472" x="4776788" y="4352925"/>
          <p14:tracePt t="55482" x="4776788" y="4386263"/>
          <p14:tracePt t="55499" x="4760913" y="4403725"/>
          <p14:tracePt t="55516" x="4760913" y="4437063"/>
          <p14:tracePt t="55532" x="4760913" y="4460875"/>
          <p14:tracePt t="55549" x="4760913" y="4478338"/>
          <p14:tracePt t="55565" x="4760913" y="4494213"/>
          <p14:tracePt t="55582" x="4760913" y="4527550"/>
          <p14:tracePt t="55599" x="4760913" y="4545013"/>
          <p14:tracePt t="55616" x="4760913" y="4560888"/>
          <p14:tracePt t="55633" x="4776788" y="4560888"/>
          <p14:tracePt t="55649" x="4794250" y="4576763"/>
          <p14:tracePt t="55683" x="4810125" y="4594225"/>
          <p14:tracePt t="55699" x="4827588" y="4594225"/>
          <p14:tracePt t="55718" x="4843463" y="4594225"/>
          <p14:tracePt t="55719" x="4843463" y="4610100"/>
          <p14:tracePt t="55733" x="4860925" y="4610100"/>
          <p14:tracePt t="55821" x="4860925" y="4627563"/>
          <p14:tracePt t="55870" x="4843463" y="4627563"/>
          <p14:tracePt t="55886" x="4827588" y="4627563"/>
          <p14:tracePt t="55902" x="4810125" y="4627563"/>
          <p14:tracePt t="55910" x="4794250" y="4627563"/>
          <p14:tracePt t="55918" x="4776788" y="4627563"/>
          <p14:tracePt t="55926" x="4760913" y="4643438"/>
          <p14:tracePt t="55935" x="4743450" y="4643438"/>
          <p14:tracePt t="55943" x="4727575" y="4643438"/>
          <p14:tracePt t="55951" x="4711700" y="4643438"/>
          <p14:tracePt t="55965" x="4694238" y="4643438"/>
          <p14:tracePt t="55982" x="4678363" y="4660900"/>
          <p14:tracePt t="55998" x="4660900" y="4660900"/>
          <p14:tracePt t="55999" x="4645025" y="4660900"/>
          <p14:tracePt t="56000" x="4619625" y="4660900"/>
          <p14:tracePt t="56016" x="4603750" y="4660900"/>
          <p14:tracePt t="56016" x="4586288" y="4660900"/>
          <p14:tracePt t="56032" x="4552950" y="4660900"/>
          <p14:tracePt t="56049" x="4519613" y="4676775"/>
          <p14:tracePt t="56066" x="4486275" y="4676775"/>
          <p14:tracePt t="56082" x="4454525" y="4676775"/>
          <p14:tracePt t="56099" x="4421188" y="4676775"/>
          <p14:tracePt t="56132" x="4403725" y="4694238"/>
          <p14:tracePt t="56267" x="4421188" y="4694238"/>
          <p14:tracePt t="56275" x="4437063" y="4694238"/>
          <p14:tracePt t="56283" x="4454525" y="4694238"/>
          <p14:tracePt t="56291" x="4470400" y="4694238"/>
          <p14:tracePt t="56299" x="4486275" y="4694238"/>
          <p14:tracePt t="56308" x="4519613" y="4694238"/>
          <p14:tracePt t="56316" x="4537075" y="4694238"/>
          <p14:tracePt t="56333" x="4586288" y="4676775"/>
          <p14:tracePt t="56349" x="4619625" y="4660900"/>
          <p14:tracePt t="56366" x="4660900" y="4643438"/>
          <p14:tracePt t="56382" x="4678363" y="4627563"/>
          <p14:tracePt t="56399" x="4694238" y="4627563"/>
          <p14:tracePt t="56462" x="4678363" y="4627563"/>
          <p14:tracePt t="56470" x="4660900" y="4627563"/>
          <p14:tracePt t="56478" x="4645025" y="4627563"/>
          <p14:tracePt t="56486" x="4619625" y="4627563"/>
          <p14:tracePt t="56499" x="4603750" y="4627563"/>
          <p14:tracePt t="56516" x="4570413" y="4627563"/>
          <p14:tracePt t="56532" x="4537075" y="4643438"/>
          <p14:tracePt t="56549" x="4503738" y="4643438"/>
          <p14:tracePt t="56566" x="4470400" y="4660900"/>
          <p14:tracePt t="56598" x="4454525" y="4660900"/>
          <p14:tracePt t="56689" x="4470400" y="4660900"/>
          <p14:tracePt t="56706" x="4486275" y="4660900"/>
          <p14:tracePt t="56713" x="4519613" y="4660900"/>
          <p14:tracePt t="56721" x="4537075" y="4660900"/>
          <p14:tracePt t="56729" x="4552950" y="4660900"/>
          <p14:tracePt t="56737" x="4586288" y="4643438"/>
          <p14:tracePt t="56749" x="4603750" y="4627563"/>
          <p14:tracePt t="56766" x="4660900" y="4610100"/>
          <p14:tracePt t="56782" x="4694238" y="4594225"/>
          <p14:tracePt t="56799" x="4711700" y="4594225"/>
          <p14:tracePt t="56859" x="4694238" y="4594225"/>
          <p14:tracePt t="56867" x="4678363" y="4594225"/>
          <p14:tracePt t="56875" x="4660900" y="4594225"/>
          <p14:tracePt t="56883" x="4645025" y="4594225"/>
          <p14:tracePt t="56899" x="4603750" y="4594225"/>
          <p14:tracePt t="56915" x="4586288" y="4610100"/>
          <p14:tracePt t="56916" x="4537075" y="4610100"/>
          <p14:tracePt t="56932" x="4486275" y="4627563"/>
          <p14:tracePt t="56949" x="4454525" y="4643438"/>
          <p14:tracePt t="56965" x="4437063" y="4643438"/>
          <p14:tracePt t="56982" x="4421188" y="4643438"/>
          <p14:tracePt t="57086" x="4437063" y="4643438"/>
          <p14:tracePt t="57102" x="4454525" y="4643438"/>
          <p14:tracePt t="57118" x="4470400" y="4643438"/>
          <p14:tracePt t="57127" x="4486275" y="4643438"/>
          <p14:tracePt t="57135" x="4503738" y="4643438"/>
          <p14:tracePt t="57151" x="4519613" y="4643438"/>
          <p14:tracePt t="57183" x="4537075" y="4643438"/>
          <p14:tracePt t="58035" x="4537075" y="4627563"/>
          <p14:tracePt t="58043" x="4519613" y="4627563"/>
          <p14:tracePt t="58051" x="4519613" y="4610100"/>
          <p14:tracePt t="58059" x="4503738" y="4610100"/>
          <p14:tracePt t="58067" x="4503738" y="4594225"/>
          <p14:tracePt t="58075" x="4486275" y="4594225"/>
          <p14:tracePt t="58083" x="4470400" y="4576763"/>
          <p14:tracePt t="58098" x="4454525" y="4576763"/>
          <p14:tracePt t="58115" x="4437063" y="4576763"/>
          <p14:tracePt t="58116" x="4421188" y="4560888"/>
          <p14:tracePt t="58149" x="4403725" y="4560888"/>
          <p14:tracePt t="58213" x="4387850" y="4560888"/>
          <p14:tracePt t="58262" x="4387850" y="4576763"/>
          <p14:tracePt t="58335" x="4387850" y="4594225"/>
          <p14:tracePt t="58481" x="4403725" y="4594225"/>
          <p14:tracePt t="58497" x="4403725" y="4610100"/>
          <p14:tracePt t="58513" x="4421188" y="4610100"/>
          <p14:tracePt t="58530" x="4437063" y="4610100"/>
          <p14:tracePt t="58538" x="4437063" y="4627563"/>
          <p14:tracePt t="58546" x="4454525" y="4627563"/>
          <p14:tracePt t="58554" x="4470400" y="4627563"/>
          <p14:tracePt t="58562" x="4486275" y="4627563"/>
          <p14:tracePt t="58570" x="4503738" y="4643438"/>
          <p14:tracePt t="58582" x="4519613" y="4643438"/>
          <p14:tracePt t="58599" x="4570413" y="4643438"/>
          <p14:tracePt t="58615" x="4586288" y="4643438"/>
          <p14:tracePt t="58632" x="4603750" y="4643438"/>
          <p14:tracePt t="58649" x="4619625" y="4643438"/>
          <p14:tracePt t="58700" x="4619625" y="4627563"/>
          <p14:tracePt t="58708" x="4619625" y="4610100"/>
          <p14:tracePt t="58716" x="4619625" y="4594225"/>
          <p14:tracePt t="58732" x="4619625" y="4576763"/>
          <p14:tracePt t="58733" x="4619625" y="4545013"/>
          <p14:tracePt t="58749" x="4603750" y="4511675"/>
          <p14:tracePt t="58766" x="4586288" y="4437063"/>
          <p14:tracePt t="58782" x="4570413" y="4403725"/>
          <p14:tracePt t="58799" x="4570413" y="4386263"/>
          <p14:tracePt t="58832" x="4570413" y="4370388"/>
          <p14:tracePt t="58850" x="4586288" y="4370388"/>
          <p14:tracePt t="58866" x="4619625" y="4352925"/>
          <p14:tracePt t="58883" x="4694238" y="4321175"/>
          <p14:tracePt t="58899" x="4760913" y="4270375"/>
          <p14:tracePt t="58916" x="4827588" y="4179888"/>
          <p14:tracePt t="58933" x="4918075" y="4064000"/>
          <p14:tracePt t="58950" x="5067300" y="3822700"/>
          <p14:tracePt t="58967" x="5118100" y="3706813"/>
          <p14:tracePt t="58968" x="5275263" y="3375025"/>
          <p14:tracePt t="58983" x="5373688" y="3135313"/>
          <p14:tracePt t="58984" x="5481638" y="2911475"/>
          <p14:tracePt t="59001" x="5822950" y="2139950"/>
          <p14:tracePt t="59017" x="5980113" y="1831975"/>
          <p14:tracePt t="59018" x="6129338" y="1492250"/>
          <p14:tracePt t="59034" x="6453188" y="820738"/>
          <p14:tracePt t="59050" x="6710363" y="30638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and green rectangles&#10;&#10;Description automatically generated">
            <a:extLst>
              <a:ext uri="{FF2B5EF4-FFF2-40B4-BE49-F238E27FC236}">
                <a16:creationId xmlns:a16="http://schemas.microsoft.com/office/drawing/2014/main" id="{526B4E1B-5529-F29F-17B3-7360E90C169F}"/>
              </a:ext>
            </a:extLst>
          </p:cNvPr>
          <p:cNvPicPr>
            <a:picLocks noGrp="1" noChangeAspect="1"/>
          </p:cNvPicPr>
          <p:nvPr>
            <p:ph idx="1"/>
          </p:nvPr>
        </p:nvPicPr>
        <p:blipFill>
          <a:blip r:embed="rId5"/>
          <a:stretch>
            <a:fillRect/>
          </a:stretch>
        </p:blipFill>
        <p:spPr>
          <a:xfrm>
            <a:off x="1360418" y="914571"/>
            <a:ext cx="9607016" cy="530352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E49CA12F-6E27-4C54-88C4-EE6CE7C4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
            <a:ext cx="12192000" cy="4857751"/>
          </a:xfrm>
          <a:prstGeom prst="rect">
            <a:avLst/>
          </a:prstGeom>
          <a:gradFill flip="none" rotWithShape="1">
            <a:gsLst>
              <a:gs pos="70000">
                <a:schemeClr val="bg2">
                  <a:alpha val="60000"/>
                </a:schemeClr>
              </a:gs>
              <a:gs pos="26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1ECAF3-9D4A-70AC-12A2-ABE564103BA5}"/>
              </a:ext>
            </a:extLst>
          </p:cNvPr>
          <p:cNvSpPr>
            <a:spLocks noGrp="1"/>
          </p:cNvSpPr>
          <p:nvPr>
            <p:ph type="title"/>
          </p:nvPr>
        </p:nvSpPr>
        <p:spPr>
          <a:xfrm>
            <a:off x="2505932" y="337523"/>
            <a:ext cx="7308849" cy="984885"/>
          </a:xfrm>
        </p:spPr>
        <p:txBody>
          <a:bodyPr vert="horz" wrap="square" lIns="0" tIns="0" rIns="0" bIns="0" rtlCol="0" anchor="ctr" anchorCtr="0">
            <a:normAutofit/>
          </a:bodyPr>
          <a:lstStyle/>
          <a:p>
            <a:pPr algn="ctr"/>
            <a:r>
              <a:rPr lang="en-US" sz="3600" dirty="0"/>
              <a:t>Impact of Children on Sales</a:t>
            </a:r>
          </a:p>
        </p:txBody>
      </p:sp>
      <p:sp>
        <p:nvSpPr>
          <p:cNvPr id="26" name="Rectangle 25">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29" name="Ink 28">
                <a:extLst>
                  <a:ext uri="{FF2B5EF4-FFF2-40B4-BE49-F238E27FC236}">
                    <a16:creationId xmlns:a16="http://schemas.microsoft.com/office/drawing/2014/main" id="{BD31CD3F-9660-5883-D0F0-89D0D0F31E6D}"/>
                  </a:ext>
                </a:extLst>
              </p14:cNvPr>
              <p14:cNvContentPartPr/>
              <p14:nvPr>
                <p:extLst>
                  <p:ext uri="{42D2F446-02D8-4167-A562-619A0277C38B}">
                    <p15:isNarration xmlns:p15="http://schemas.microsoft.com/office/powerpoint/2012/main" val="1"/>
                  </p:ext>
                </p:extLst>
              </p14:nvPr>
            </p14:nvContentPartPr>
            <p14:xfrm>
              <a:off x="5357880" y="1334880"/>
              <a:ext cx="5483160" cy="3674880"/>
            </p14:xfrm>
          </p:contentPart>
        </mc:Choice>
        <mc:Fallback>
          <p:pic>
            <p:nvPicPr>
              <p:cNvPr id="29" name="Ink 28">
                <a:extLst>
                  <a:ext uri="{FF2B5EF4-FFF2-40B4-BE49-F238E27FC236}">
                    <a16:creationId xmlns:a16="http://schemas.microsoft.com/office/drawing/2014/main" id="{BD31CD3F-9660-5883-D0F0-89D0D0F31E6D}"/>
                  </a:ext>
                </a:extLst>
              </p:cNvPr>
              <p:cNvPicPr>
                <a:picLocks noGrp="1" noRot="1" noChangeAspect="1" noMove="1" noResize="1" noEditPoints="1" noAdjustHandles="1" noChangeArrowheads="1" noChangeShapeType="1"/>
              </p:cNvPicPr>
              <p:nvPr/>
            </p:nvPicPr>
            <p:blipFill>
              <a:blip r:embed="rId7"/>
              <a:stretch>
                <a:fillRect/>
              </a:stretch>
            </p:blipFill>
            <p:spPr>
              <a:xfrm>
                <a:off x="5348520" y="1325520"/>
                <a:ext cx="5501880" cy="3693600"/>
              </a:xfrm>
              <a:prstGeom prst="rect">
                <a:avLst/>
              </a:prstGeom>
            </p:spPr>
          </p:pic>
        </mc:Fallback>
      </mc:AlternateContent>
      <p:pic>
        <p:nvPicPr>
          <p:cNvPr id="30" name="Audio 29">
            <a:extLst>
              <a:ext uri="{FF2B5EF4-FFF2-40B4-BE49-F238E27FC236}">
                <a16:creationId xmlns:a16="http://schemas.microsoft.com/office/drawing/2014/main" id="{857251B1-0504-A6D4-A3D5-BE4161FC6C7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41277031"/>
      </p:ext>
    </p:extLst>
  </p:cSld>
  <p:clrMapOvr>
    <a:masterClrMapping/>
  </p:clrMapOvr>
  <mc:AlternateContent xmlns:mc="http://schemas.openxmlformats.org/markup-compatibility/2006">
    <mc:Choice xmlns:p14="http://schemas.microsoft.com/office/powerpoint/2010/main" Requires="p14">
      <p:transition spd="slow" p14:dur="2000" advTm="34598"/>
    </mc:Choice>
    <mc:Fallback>
      <p:transition spd="slow" advTm="34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par>
                                <p:cTn id="7" presetID="59"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md type="call" cmd="playFrom(0.0)">
                                      <p:cBhvr>
                                        <p:cTn id="9"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graph&#10;&#10;Description automatically generated">
            <a:extLst>
              <a:ext uri="{FF2B5EF4-FFF2-40B4-BE49-F238E27FC236}">
                <a16:creationId xmlns:a16="http://schemas.microsoft.com/office/drawing/2014/main" id="{895080A5-DB59-A6A1-967D-9987A18FF2E3}"/>
              </a:ext>
            </a:extLst>
          </p:cNvPr>
          <p:cNvPicPr>
            <a:picLocks noGrp="1" noChangeAspect="1"/>
          </p:cNvPicPr>
          <p:nvPr>
            <p:ph idx="1"/>
          </p:nvPr>
        </p:nvPicPr>
        <p:blipFill>
          <a:blip r:embed="rId5"/>
          <a:stretch>
            <a:fillRect/>
          </a:stretch>
        </p:blipFill>
        <p:spPr>
          <a:xfrm>
            <a:off x="488243" y="510964"/>
            <a:ext cx="11215514" cy="6347036"/>
          </a:xfrm>
          <a:custGeom>
            <a:avLst/>
            <a:gdLst/>
            <a:ahLst/>
            <a:cxnLst/>
            <a:rect l="l" t="t" r="r" b="b"/>
            <a:pathLst>
              <a:path w="12192000" h="6308724">
                <a:moveTo>
                  <a:pt x="0" y="0"/>
                </a:moveTo>
                <a:lnTo>
                  <a:pt x="12192000" y="0"/>
                </a:lnTo>
                <a:lnTo>
                  <a:pt x="12192000" y="6308724"/>
                </a:lnTo>
                <a:lnTo>
                  <a:pt x="0" y="6308724"/>
                </a:lnTo>
                <a:close/>
              </a:path>
            </a:pathLst>
          </a:custGeom>
        </p:spPr>
      </p:pic>
      <p:sp>
        <p:nvSpPr>
          <p:cNvPr id="24" name="Rectangle 23">
            <a:extLst>
              <a:ext uri="{FF2B5EF4-FFF2-40B4-BE49-F238E27FC236}">
                <a16:creationId xmlns:a16="http://schemas.microsoft.com/office/drawing/2014/main" id="{B089A443-F4FA-43F4-9F47-CCCBDB135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
            <a:ext cx="12192000" cy="4857751"/>
          </a:xfrm>
          <a:prstGeom prst="rect">
            <a:avLst/>
          </a:prstGeom>
          <a:gradFill flip="none" rotWithShape="1">
            <a:gsLst>
              <a:gs pos="70000">
                <a:schemeClr val="bg2">
                  <a:alpha val="60000"/>
                </a:schemeClr>
              </a:gs>
              <a:gs pos="26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F29F37-9764-13EA-4A61-14F24D1A80B5}"/>
              </a:ext>
            </a:extLst>
          </p:cNvPr>
          <p:cNvSpPr>
            <a:spLocks noGrp="1"/>
          </p:cNvSpPr>
          <p:nvPr>
            <p:ph type="title"/>
          </p:nvPr>
        </p:nvSpPr>
        <p:spPr>
          <a:xfrm>
            <a:off x="1043828" y="-94458"/>
            <a:ext cx="9279212" cy="984885"/>
          </a:xfrm>
        </p:spPr>
        <p:txBody>
          <a:bodyPr vert="horz" wrap="square" lIns="0" tIns="0" rIns="0" bIns="0" rtlCol="0" anchor="ctr" anchorCtr="0">
            <a:normAutofit/>
          </a:bodyPr>
          <a:lstStyle/>
          <a:p>
            <a:pPr algn="ctr"/>
            <a:r>
              <a:rPr lang="en-US" sz="3600" dirty="0"/>
              <a:t>Advertising &amp; Multichannel Retail</a:t>
            </a:r>
          </a:p>
        </p:txBody>
      </p:sp>
      <p:pic>
        <p:nvPicPr>
          <p:cNvPr id="46" name="Audio 45">
            <a:extLst>
              <a:ext uri="{FF2B5EF4-FFF2-40B4-BE49-F238E27FC236}">
                <a16:creationId xmlns:a16="http://schemas.microsoft.com/office/drawing/2014/main" id="{A85CDED5-F3CB-B23D-A656-585788EF98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486861628"/>
      </p:ext>
    </p:extLst>
  </p:cSld>
  <p:clrMapOvr>
    <a:masterClrMapping/>
  </p:clrMapOvr>
  <mc:AlternateContent xmlns:mc="http://schemas.openxmlformats.org/markup-compatibility/2006">
    <mc:Choice xmlns:p14="http://schemas.microsoft.com/office/powerpoint/2010/main" Requires="p14">
      <p:transition spd="slow" p14:dur="2000" advTm="100366"/>
    </mc:Choice>
    <mc:Fallback>
      <p:transition spd="slow" advTm="100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extLst>
    <p:ext uri="{3A86A75C-4F4B-4683-9AE1-C65F6400EC91}">
      <p14:laserTraceLst xmlns:p14="http://schemas.microsoft.com/office/powerpoint/2010/main">
        <p14:tracePtLst>
          <p14:tracePt t="33478" x="11196638" y="66675"/>
          <p14:tracePt t="33496" x="11196638" y="141288"/>
          <p14:tracePt t="33502" x="11196638" y="157163"/>
          <p14:tracePt t="33508" x="11196638" y="174625"/>
          <p14:tracePt t="33517" x="11196638" y="190500"/>
          <p14:tracePt t="33523" x="11196638" y="207963"/>
          <p14:tracePt t="33550" x="11196638" y="223838"/>
          <p14:tracePt t="33566" x="11196638" y="239713"/>
          <p14:tracePt t="33583" x="11196638" y="257175"/>
          <p14:tracePt t="33599" x="11180763" y="257175"/>
          <p14:tracePt t="33617" x="11180763" y="273050"/>
          <p14:tracePt t="33633" x="11180763" y="306388"/>
          <p14:tracePt t="33650" x="11163300" y="323850"/>
          <p14:tracePt t="33717" x="11163300" y="339725"/>
          <p14:tracePt t="33751" x="11147425" y="398463"/>
          <p14:tracePt t="33767" x="11129963" y="414338"/>
          <p14:tracePt t="33768" x="11129963" y="447675"/>
          <p14:tracePt t="33784" x="11114088" y="496888"/>
          <p14:tracePt t="33800" x="11096625" y="563563"/>
          <p14:tracePt t="33817" x="11080750" y="614363"/>
          <p14:tracePt t="33833" x="11080750" y="671513"/>
          <p14:tracePt t="33850" x="11063288" y="738188"/>
          <p14:tracePt t="33866" x="11063288" y="804863"/>
          <p14:tracePt t="33884" x="11063288" y="854075"/>
          <p14:tracePt t="33899" x="11063288" y="912813"/>
          <p14:tracePt t="33917" x="11047413" y="962025"/>
          <p14:tracePt t="33933" x="11047413" y="1011238"/>
          <p14:tracePt t="33951" x="11031538" y="1062038"/>
          <p14:tracePt t="33966" x="11031538" y="1111250"/>
          <p14:tracePt t="33984" x="11031538" y="1127125"/>
          <p14:tracePt t="34000" x="11014075" y="1169988"/>
          <p14:tracePt t="34032" x="11014075" y="1185863"/>
          <p14:tracePt t="35244" x="11014075" y="1201738"/>
          <p14:tracePt t="35283" x="10988675" y="1201738"/>
          <p14:tracePt t="35315" x="10972800" y="1219200"/>
          <p14:tracePt t="35331" x="10956925" y="1219200"/>
          <p14:tracePt t="35339" x="10956925" y="1235075"/>
          <p14:tracePt t="35356" x="10939463" y="1235075"/>
          <p14:tracePt t="35364" x="10939463" y="1252538"/>
          <p14:tracePt t="35372" x="10923588" y="1252538"/>
          <p14:tracePt t="35380" x="10923588" y="1268413"/>
          <p14:tracePt t="35388" x="10906125" y="1285875"/>
          <p14:tracePt t="35415" x="10890250" y="1319213"/>
          <p14:tracePt t="35432" x="10872788" y="1350963"/>
          <p14:tracePt t="35449" x="10856913" y="1384300"/>
          <p14:tracePt t="35465" x="10839450" y="1443038"/>
          <p14:tracePt t="35482" x="10823575" y="1476375"/>
          <p14:tracePt t="35498" x="10807700" y="1525588"/>
          <p14:tracePt t="35515" x="10790238" y="1558925"/>
          <p14:tracePt t="35532" x="10790238" y="1608138"/>
          <p14:tracePt t="35549" x="10774363" y="1641475"/>
          <p14:tracePt t="35565" x="10774363" y="1700213"/>
          <p14:tracePt t="35582" x="10774363" y="1733550"/>
          <p14:tracePt t="35582" x="10774363" y="1749425"/>
          <p14:tracePt t="35598" x="10756900" y="1766888"/>
          <p14:tracePt t="35599" x="10756900" y="1800225"/>
          <p14:tracePt t="35615" x="10756900" y="1831975"/>
          <p14:tracePt t="35632" x="10756900" y="1849438"/>
          <p14:tracePt t="35649" x="10756900" y="1882775"/>
          <p14:tracePt t="35665" x="10756900" y="1924050"/>
          <p14:tracePt t="35683" x="10756900" y="1957388"/>
          <p14:tracePt t="35699" x="10756900" y="1973263"/>
          <p14:tracePt t="35716" x="10741025" y="1990725"/>
          <p14:tracePt t="35732" x="10741025" y="2024063"/>
          <p14:tracePt t="35750" x="10741025" y="2039938"/>
          <p14:tracePt t="35766" x="10741025" y="2055813"/>
          <p14:tracePt t="35783" x="10741025" y="2073275"/>
          <p14:tracePt t="35816" x="10741025" y="2089150"/>
          <p14:tracePt t="35832" x="10741025" y="2106613"/>
          <p14:tracePt t="35865" x="10741025" y="2122488"/>
          <p14:tracePt t="35883" x="10741025" y="2139950"/>
          <p14:tracePt t="35916" x="10741025" y="2163763"/>
          <p14:tracePt t="35950" x="10741025" y="2181225"/>
          <p14:tracePt t="35965" x="10741025" y="2197100"/>
          <p14:tracePt t="35983" x="10715625" y="2197100"/>
          <p14:tracePt t="35999" x="10715625" y="2214563"/>
          <p14:tracePt t="36016" x="10715625" y="2230438"/>
          <p14:tracePt t="36032" x="10715625" y="2247900"/>
          <p14:tracePt t="36050" x="10715625" y="2263775"/>
          <p14:tracePt t="36065" x="10715625" y="2281238"/>
          <p14:tracePt t="36099" x="10715625" y="2297113"/>
          <p14:tracePt t="36116" x="10715625" y="2312988"/>
          <p14:tracePt t="36132" x="10715625" y="2330450"/>
          <p14:tracePt t="36150" x="10715625" y="2346325"/>
          <p14:tracePt t="36166" x="10715625" y="2363788"/>
          <p14:tracePt t="36183" x="10715625" y="2379663"/>
          <p14:tracePt t="36199" x="10715625" y="2397125"/>
          <p14:tracePt t="36216" x="10715625" y="2420938"/>
          <p14:tracePt t="36250" x="10715625" y="2438400"/>
          <p14:tracePt t="36284" x="10715625" y="2454275"/>
          <p14:tracePt t="36316" x="10715625" y="2471738"/>
          <p14:tracePt t="36349" x="10715625" y="2487613"/>
          <p14:tracePt t="36383" x="10715625" y="2505075"/>
          <p14:tracePt t="36399" x="10699750" y="2520950"/>
          <p14:tracePt t="36432" x="10699750" y="2554288"/>
          <p14:tracePt t="36450" x="10699750" y="2570163"/>
          <p14:tracePt t="36450" x="10699750" y="2587625"/>
          <p14:tracePt t="36466" x="10682288" y="2603500"/>
          <p14:tracePt t="36483" x="10682288" y="2636838"/>
          <p14:tracePt t="36499" x="10682288" y="2654300"/>
          <p14:tracePt t="36517" x="10666413" y="2695575"/>
          <p14:tracePt t="36532" x="10666413" y="2711450"/>
          <p14:tracePt t="36549" x="10666413" y="2728913"/>
          <p14:tracePt t="36565" x="10666413" y="2744788"/>
          <p14:tracePt t="36583" x="10666413" y="2760663"/>
          <p14:tracePt t="36616" x="10666413" y="2794000"/>
          <p14:tracePt t="36637" x="10666413" y="2811463"/>
          <p14:tracePt t="36649" x="10682288" y="2827338"/>
          <p14:tracePt t="36665" x="10682288" y="2844800"/>
          <p14:tracePt t="36683" x="10699750" y="2878138"/>
          <p14:tracePt t="36699" x="10699750" y="2911475"/>
          <p14:tracePt t="36716" x="10715625" y="2952750"/>
          <p14:tracePt t="36732" x="10715625" y="2986088"/>
          <p14:tracePt t="36750" x="10741025" y="3017838"/>
          <p14:tracePt t="36750" x="10741025" y="3035300"/>
          <p14:tracePt t="36766" x="10741025" y="3051175"/>
          <p14:tracePt t="36783" x="10756900" y="3068638"/>
          <p14:tracePt t="36783" x="10756900" y="3084513"/>
          <p14:tracePt t="36799" x="10774363" y="3101975"/>
          <p14:tracePt t="36817" x="10774363" y="3135313"/>
          <p14:tracePt t="36832" x="10790238" y="3151188"/>
          <p14:tracePt t="36850" x="10807700" y="3192463"/>
          <p14:tracePt t="36866" x="10823575" y="3209925"/>
          <p14:tracePt t="36883" x="10839450" y="3241675"/>
          <p14:tracePt t="36899" x="10872788" y="3275013"/>
          <p14:tracePt t="36916" x="10890250" y="3325813"/>
          <p14:tracePt t="36932" x="10923588" y="3359150"/>
          <p14:tracePt t="36950" x="10956925" y="3390900"/>
          <p14:tracePt t="36965" x="10972800" y="3449638"/>
          <p14:tracePt t="36983" x="11014075" y="3482975"/>
          <p14:tracePt t="36999" x="11047413" y="3498850"/>
          <p14:tracePt t="37016" x="11080750" y="3532188"/>
          <p14:tracePt t="37032" x="11096625" y="3549650"/>
          <p14:tracePt t="37050" x="11129963" y="3549650"/>
          <p14:tracePt t="37066" x="11147425" y="3565525"/>
          <p14:tracePt t="37083" x="11163300" y="3565525"/>
          <p14:tracePt t="37116" x="11180763" y="3565525"/>
          <p14:tracePt t="37164" x="11180763" y="3582988"/>
          <p14:tracePt t="37212" x="11196638" y="3582988"/>
          <p14:tracePt t="37269" x="11214100" y="3582988"/>
          <p14:tracePt t="37309" x="11229975" y="3582988"/>
          <p14:tracePt t="37334" x="11245850" y="3582988"/>
          <p14:tracePt t="37342" x="11245850" y="3565525"/>
          <p14:tracePt t="37350" x="11271250" y="3565525"/>
          <p14:tracePt t="37358" x="11288713" y="3549650"/>
          <p14:tracePt t="37374" x="11304588" y="3532188"/>
          <p14:tracePt t="37382" x="11320463" y="3532188"/>
          <p14:tracePt t="37399" x="11337925" y="3516313"/>
          <p14:tracePt t="37415" x="11353800" y="3498850"/>
          <p14:tracePt t="37423" x="11371263" y="3498850"/>
          <p14:tracePt t="37432" x="11371263" y="3482975"/>
          <p14:tracePt t="37448" x="11387138" y="3467100"/>
          <p14:tracePt t="37465" x="11404600" y="3467100"/>
          <p14:tracePt t="37482" x="11420475" y="3433763"/>
          <p14:tracePt t="37499" x="11437938" y="3408363"/>
          <p14:tracePt t="37515" x="11469688" y="3390900"/>
          <p14:tracePt t="37532" x="11487150" y="3359150"/>
          <p14:tracePt t="37549" x="11503025" y="3325813"/>
          <p14:tracePt t="37565" x="11503025" y="3292475"/>
          <p14:tracePt t="37582" x="11520488" y="3241675"/>
          <p14:tracePt t="37599" x="11544300" y="3209925"/>
          <p14:tracePt t="37615" x="11561763" y="3151188"/>
          <p14:tracePt t="37632" x="11577638" y="3101975"/>
          <p14:tracePt t="37648" x="11577638" y="3035300"/>
          <p14:tracePt t="37665" x="11595100" y="2986088"/>
          <p14:tracePt t="37682" x="11610975" y="2952750"/>
          <p14:tracePt t="37682" x="11610975" y="2911475"/>
          <p14:tracePt t="37682" x="11628438" y="2894013"/>
          <p14:tracePt t="37700" x="11628438" y="2844800"/>
          <p14:tracePt t="37716" x="11644313" y="2794000"/>
          <p14:tracePt t="37733" x="11661775" y="2728913"/>
          <p14:tracePt t="37749" x="11677650" y="2654300"/>
          <p14:tracePt t="37766" x="11677650" y="2570163"/>
          <p14:tracePt t="37782" x="11695113" y="2520950"/>
          <p14:tracePt t="37800" x="11710988" y="2471738"/>
          <p14:tracePt t="37815" x="11710988" y="2438400"/>
          <p14:tracePt t="37833" x="11710988" y="2397125"/>
          <p14:tracePt t="37849" x="11710988" y="2363788"/>
          <p14:tracePt t="37866" x="11710988" y="2312988"/>
          <p14:tracePt t="37882" x="11710988" y="2263775"/>
          <p14:tracePt t="37900" x="11710988" y="2197100"/>
          <p14:tracePt t="37916" x="11710988" y="2122488"/>
          <p14:tracePt t="37933" x="11695113" y="2073275"/>
          <p14:tracePt t="37948" x="11695113" y="2039938"/>
          <p14:tracePt t="37949" x="11695113" y="2006600"/>
          <p14:tracePt t="37967" x="11695113" y="1924050"/>
          <p14:tracePt t="37982" x="11695113" y="1882775"/>
          <p14:tracePt t="37983" x="11695113" y="1849438"/>
          <p14:tracePt t="38000" x="11695113" y="1782763"/>
          <p14:tracePt t="38016" x="11695113" y="1733550"/>
          <p14:tracePt t="38033" x="11695113" y="1700213"/>
          <p14:tracePt t="38049" x="11677650" y="1641475"/>
          <p14:tracePt t="38066" x="11677650" y="1608138"/>
          <p14:tracePt t="38082" x="11677650" y="1576388"/>
          <p14:tracePt t="38099" x="11661775" y="1543050"/>
          <p14:tracePt t="38115" x="11644313" y="1492250"/>
          <p14:tracePt t="38133" x="11644313" y="1476375"/>
          <p14:tracePt t="38149" x="11628438" y="1443038"/>
          <p14:tracePt t="38166" x="11610975" y="1409700"/>
          <p14:tracePt t="38182" x="11595100" y="1384300"/>
          <p14:tracePt t="38200" x="11577638" y="1368425"/>
          <p14:tracePt t="38216" x="11561763" y="1350963"/>
          <p14:tracePt t="38233" x="11544300" y="1335088"/>
          <p14:tracePt t="38234" x="11520488" y="1335088"/>
          <p14:tracePt t="38250" x="11520488" y="1319213"/>
          <p14:tracePt t="38267" x="11503025" y="1301750"/>
          <p14:tracePt t="38282" x="11487150" y="1285875"/>
          <p14:tracePt t="38315" x="11469688" y="1285875"/>
          <p14:tracePt t="38333" x="11469688" y="1268413"/>
          <p14:tracePt t="38366" x="11453813" y="1268413"/>
          <p14:tracePt t="38399" x="11453813" y="1252538"/>
          <p14:tracePt t="38449" x="11437938" y="1252538"/>
          <p14:tracePt t="38483" x="11420475" y="1252538"/>
          <p14:tracePt t="38516" x="11404600" y="1252538"/>
          <p14:tracePt t="38533" x="11387138" y="1268413"/>
          <p14:tracePt t="38549" x="11371263" y="1285875"/>
          <p14:tracePt t="38566" x="11337925" y="1285875"/>
          <p14:tracePt t="38582" x="11320463" y="1301750"/>
          <p14:tracePt t="38600" x="11304588" y="1301750"/>
          <p14:tracePt t="38616" x="11304588" y="1319213"/>
          <p14:tracePt t="38666" x="11288713" y="1335088"/>
          <p14:tracePt t="38699" x="11288713" y="1350963"/>
          <p14:tracePt t="38733" x="11271250" y="1350963"/>
          <p14:tracePt t="38749" x="11271250" y="1368425"/>
          <p14:tracePt t="38766" x="11245850" y="1368425"/>
          <p14:tracePt t="38858" x="11245850" y="1384300"/>
          <p14:tracePt t="43971" x="11229975" y="1384300"/>
          <p14:tracePt t="44627" x="11229975" y="1368425"/>
          <p14:tracePt t="44635" x="11214100" y="1350963"/>
          <p14:tracePt t="44643" x="11196638" y="1335088"/>
          <p14:tracePt t="44652" x="11180763" y="1335088"/>
          <p14:tracePt t="44660" x="11163300" y="1319213"/>
          <p14:tracePt t="44668" x="11147425" y="1319213"/>
          <p14:tracePt t="44682" x="11114088" y="1301750"/>
          <p14:tracePt t="44698" x="11063288" y="1285875"/>
          <p14:tracePt t="44715" x="10972800" y="1268413"/>
          <p14:tracePt t="44732" x="10890250" y="1219200"/>
          <p14:tracePt t="44748" x="10856913" y="1201738"/>
          <p14:tracePt t="44749" x="10756900" y="1152525"/>
          <p14:tracePt t="44766" x="10666413" y="1077913"/>
          <p14:tracePt t="44782" x="10550525" y="1011238"/>
          <p14:tracePt t="44799" x="10442575" y="962025"/>
          <p14:tracePt t="44815" x="10325100" y="946150"/>
          <p14:tracePt t="44832" x="10242550" y="912813"/>
          <p14:tracePt t="44848" x="10152063" y="869950"/>
          <p14:tracePt t="44865" x="10085388" y="838200"/>
          <p14:tracePt t="44882" x="10036175" y="820738"/>
          <p14:tracePt t="44899" x="10002838" y="804863"/>
          <p14:tracePt t="44915" x="9985375" y="787400"/>
          <p14:tracePt t="44932" x="9952038" y="771525"/>
          <p14:tracePt t="44948" x="9928225" y="771525"/>
          <p14:tracePt t="44966" x="9910763" y="754063"/>
          <p14:tracePt t="44999" x="9894888" y="754063"/>
          <p14:tracePt t="45033" x="9877425" y="754063"/>
          <p14:tracePt t="45066" x="9861550" y="754063"/>
          <p14:tracePt t="45133" x="9844088" y="754063"/>
          <p14:tracePt t="45182" x="9844088" y="771525"/>
          <p14:tracePt t="45199" x="9828213" y="787400"/>
          <p14:tracePt t="45215" x="9812338" y="804863"/>
          <p14:tracePt t="45233" x="9794875" y="820738"/>
          <p14:tracePt t="45249" x="9779000" y="838200"/>
          <p14:tracePt t="45267" x="9779000" y="854075"/>
          <p14:tracePt t="45282" x="9761538" y="869950"/>
          <p14:tracePt t="45333" x="9745663" y="895350"/>
          <p14:tracePt t="45422" x="9745663" y="912813"/>
          <p14:tracePt t="45430" x="9728200" y="912813"/>
          <p14:tracePt t="45827" x="9728200" y="928688"/>
          <p14:tracePt t="45835" x="9712325" y="946150"/>
          <p14:tracePt t="45843" x="9694863" y="977900"/>
          <p14:tracePt t="45852" x="9694863" y="995363"/>
          <p14:tracePt t="45860" x="9678988" y="1028700"/>
          <p14:tracePt t="45868" x="9678988" y="1044575"/>
          <p14:tracePt t="45876" x="9653588" y="1044575"/>
          <p14:tracePt t="45884" x="9653588" y="1062038"/>
          <p14:tracePt t="45899" x="9653588" y="1077913"/>
          <p14:tracePt t="45915" x="9637713" y="1095375"/>
          <p14:tracePt t="45932" x="9620250" y="1127125"/>
          <p14:tracePt t="45949" x="9604375" y="1152525"/>
          <p14:tracePt t="45965" x="9588500" y="1169988"/>
          <p14:tracePt t="45982" x="9571038" y="1185863"/>
          <p14:tracePt t="46038" x="9571038" y="1201738"/>
          <p14:tracePt t="46054" x="9571038" y="1219200"/>
          <p14:tracePt t="46062" x="9571038" y="1235075"/>
          <p14:tracePt t="46078" x="9571038" y="1252538"/>
          <p14:tracePt t="46695" x="9571038" y="1268413"/>
          <p14:tracePt t="46703" x="9555163" y="1285875"/>
          <p14:tracePt t="46711" x="9537700" y="1301750"/>
          <p14:tracePt t="46719" x="9521825" y="1319213"/>
          <p14:tracePt t="46727" x="9504363" y="1319213"/>
          <p14:tracePt t="46735" x="9488488" y="1335088"/>
          <p14:tracePt t="46749" x="9471025" y="1335088"/>
          <p14:tracePt t="46765" x="9437688" y="1350963"/>
          <p14:tracePt t="46782" x="9396413" y="1384300"/>
          <p14:tracePt t="46798" x="9347200" y="1409700"/>
          <p14:tracePt t="46815" x="9297988" y="1443038"/>
          <p14:tracePt t="46832" x="9247188" y="1492250"/>
          <p14:tracePt t="46849" x="9213850" y="1509713"/>
          <p14:tracePt t="46849" x="9213850" y="1525588"/>
          <p14:tracePt t="46865" x="9197975" y="1525588"/>
          <p14:tracePt t="46882" x="9197975" y="1543050"/>
          <p14:tracePt t="47003" x="9182100" y="1543050"/>
          <p14:tracePt t="47019" x="9164638" y="1543050"/>
          <p14:tracePt t="47035" x="9148763" y="1543050"/>
          <p14:tracePt t="47043" x="9123363" y="1543050"/>
          <p14:tracePt t="47051" x="9105900" y="1543050"/>
          <p14:tracePt t="47060" x="9090025" y="1543050"/>
          <p14:tracePt t="47068" x="9056688" y="1543050"/>
          <p14:tracePt t="47082" x="9040813" y="1543050"/>
          <p14:tracePt t="47098" x="8990013" y="1558925"/>
          <p14:tracePt t="47115" x="8956675" y="1576388"/>
          <p14:tracePt t="47132" x="8924925" y="1576388"/>
          <p14:tracePt t="47149" x="8866188" y="1576388"/>
          <p14:tracePt t="47149" x="8850313" y="1576388"/>
          <p14:tracePt t="47165" x="8832850" y="1576388"/>
          <p14:tracePt t="47182" x="8799513" y="1576388"/>
          <p14:tracePt t="47198" x="8783638" y="1576388"/>
          <p14:tracePt t="47215" x="8766175" y="1576388"/>
          <p14:tracePt t="47232" x="8750300" y="1576388"/>
          <p14:tracePt t="47270" x="8732838" y="1576388"/>
          <p14:tracePt t="47295" x="8716963" y="1576388"/>
          <p14:tracePt t="47303" x="8699500" y="1576388"/>
          <p14:tracePt t="47327" x="8683625" y="1576388"/>
          <p14:tracePt t="47335" x="8667750" y="1576388"/>
          <p14:tracePt t="47360" x="8650288" y="1576388"/>
          <p14:tracePt t="47376" x="8634413" y="1558925"/>
          <p14:tracePt t="47400" x="8609013" y="1558925"/>
          <p14:tracePt t="47416" x="8609013" y="1543050"/>
          <p14:tracePt t="47433" x="8593138" y="1543050"/>
          <p14:tracePt t="47449" x="8575675" y="1543050"/>
          <p14:tracePt t="47465" x="8559800" y="1543050"/>
          <p14:tracePt t="47473" x="8542338" y="1543050"/>
          <p14:tracePt t="47489" x="8526463" y="1525588"/>
          <p14:tracePt t="47498" x="8509000" y="1525588"/>
          <p14:tracePt t="47506" x="8493125" y="1525588"/>
          <p14:tracePt t="47515" x="8459788" y="1525588"/>
          <p14:tracePt t="47531" x="8393113" y="1525588"/>
          <p14:tracePt t="47548" x="8335963" y="1525588"/>
          <p14:tracePt t="47565" x="8269288" y="1525588"/>
          <p14:tracePt t="47582" x="8218488" y="1525588"/>
          <p14:tracePt t="47598" x="8186738" y="1525588"/>
          <p14:tracePt t="47615" x="8169275" y="1525588"/>
          <p14:tracePt t="47648" x="8169275" y="1509713"/>
          <p14:tracePt t="47665" x="8218488" y="1509713"/>
          <p14:tracePt t="47682" x="8302625" y="1509713"/>
          <p14:tracePt t="47698" x="8393113" y="1509713"/>
          <p14:tracePt t="47715" x="8509000" y="1492250"/>
          <p14:tracePt t="47732" x="8609013" y="1476375"/>
          <p14:tracePt t="47749" x="8683625" y="1458913"/>
          <p14:tracePt t="47749" x="8732838" y="1443038"/>
          <p14:tracePt t="47766" x="8783638" y="1425575"/>
          <p14:tracePt t="47782" x="8799513" y="1409700"/>
          <p14:tracePt t="47800" x="8816975" y="1409700"/>
          <p14:tracePt t="47815" x="8832850" y="1409700"/>
          <p14:tracePt t="47838" x="8832850" y="1384300"/>
          <p14:tracePt t="47871" x="8832850" y="1368425"/>
          <p14:tracePt t="47879" x="8832850" y="1350963"/>
          <p14:tracePt t="47887" x="8832850" y="1319213"/>
          <p14:tracePt t="47899" x="8832850" y="1285875"/>
          <p14:tracePt t="47915" x="8799513" y="1185863"/>
          <p14:tracePt t="47932" x="8766175" y="1044575"/>
          <p14:tracePt t="47948" x="8716963" y="912813"/>
          <p14:tracePt t="47966" x="8667750" y="804863"/>
          <p14:tracePt t="47982" x="8634413" y="688975"/>
          <p14:tracePt t="47999" x="8593138" y="563563"/>
          <p14:tracePt t="48015" x="8593138" y="447675"/>
          <p14:tracePt t="48033" x="8593138" y="239713"/>
          <p14:tracePt t="49414" x="9264650" y="239713"/>
          <p14:tracePt t="49431" x="9247188" y="496888"/>
          <p14:tracePt t="49436" x="9231313" y="671513"/>
          <p14:tracePt t="49451" x="9213850" y="820738"/>
          <p14:tracePt t="49454" x="9197975" y="928688"/>
          <p14:tracePt t="49466" x="9182100" y="1028700"/>
          <p14:tracePt t="49484" x="9164638" y="1219200"/>
          <p14:tracePt t="49484" x="9148763" y="1268413"/>
          <p14:tracePt t="49501" x="9148763" y="1335088"/>
          <p14:tracePt t="49501" x="9148763" y="1384300"/>
          <p14:tracePt t="49516" x="9148763" y="1458913"/>
          <p14:tracePt t="49518" x="9148763" y="1509713"/>
          <p14:tracePt t="49534" x="9148763" y="1576388"/>
          <p14:tracePt t="49550" x="9123363" y="1666875"/>
          <p14:tracePt t="49567" x="9105900" y="1716088"/>
          <p14:tracePt t="49583" x="9090025" y="1766888"/>
          <p14:tracePt t="49600" x="9040813" y="1816100"/>
          <p14:tracePt t="49616" x="9007475" y="1865313"/>
          <p14:tracePt t="49634" x="8974138" y="1898650"/>
          <p14:tracePt t="49650" x="8940800" y="1939925"/>
          <p14:tracePt t="49667" x="8924925" y="1939925"/>
          <p14:tracePt t="49683" x="8924925" y="1957388"/>
          <p14:tracePt t="49736" x="8924925" y="1973263"/>
          <p14:tracePt t="49744" x="8907463" y="1973263"/>
          <p14:tracePt t="49760" x="8907463" y="1990725"/>
          <p14:tracePt t="51349" x="8907463" y="1973263"/>
          <p14:tracePt t="51357" x="8907463" y="1939925"/>
          <p14:tracePt t="51366" x="8907463" y="1898650"/>
          <p14:tracePt t="51373" x="8907463" y="1865313"/>
          <p14:tracePt t="51382" x="8907463" y="1831975"/>
          <p14:tracePt t="51389" x="8907463" y="1816100"/>
          <p14:tracePt t="51416" x="8907463" y="1800225"/>
          <p14:tracePt t="51432" x="8907463" y="1766888"/>
          <p14:tracePt t="51482" x="8907463" y="1749425"/>
          <p14:tracePt t="51498" x="8907463" y="1733550"/>
          <p14:tracePt t="51515" x="8907463" y="1700213"/>
          <p14:tracePt t="51532" x="8891588" y="1666875"/>
          <p14:tracePt t="51549" x="8891588" y="1608138"/>
          <p14:tracePt t="51565" x="8891588" y="1543050"/>
          <p14:tracePt t="51582" x="8891588" y="1458913"/>
          <p14:tracePt t="51598" x="8891588" y="1384300"/>
          <p14:tracePt t="51615" x="8891588" y="1319213"/>
          <p14:tracePt t="51632" x="8866188" y="1285875"/>
          <p14:tracePt t="51648" x="8866188" y="1268413"/>
          <p14:tracePt t="51649" x="8866188" y="1252538"/>
          <p14:tracePt t="51665" x="8866188" y="1235075"/>
          <p14:tracePt t="52022" x="8850313" y="1235075"/>
          <p14:tracePt t="52046" x="8832850" y="1235075"/>
          <p14:tracePt t="52062" x="8816975" y="1252538"/>
          <p14:tracePt t="52070" x="8783638" y="1252538"/>
          <p14:tracePt t="52078" x="8766175" y="1268413"/>
          <p14:tracePt t="52086" x="8750300" y="1268413"/>
          <p14:tracePt t="52095" x="8716963" y="1285875"/>
          <p14:tracePt t="52103" x="8699500" y="1285875"/>
          <p14:tracePt t="52115" x="8667750" y="1301750"/>
          <p14:tracePt t="52132" x="8634413" y="1319213"/>
          <p14:tracePt t="52148" x="8559800" y="1335088"/>
          <p14:tracePt t="52165" x="8526463" y="1335088"/>
          <p14:tracePt t="52182" x="8475663" y="1335088"/>
          <p14:tracePt t="52198" x="8443913" y="1335088"/>
          <p14:tracePt t="52215" x="8426450" y="1335088"/>
          <p14:tracePt t="52248" x="8410575" y="1335088"/>
          <p14:tracePt t="52362" x="8426450" y="1335088"/>
          <p14:tracePt t="52370" x="8443913" y="1335088"/>
          <p14:tracePt t="52378" x="8459788" y="1335088"/>
          <p14:tracePt t="52386" x="8475663" y="1335088"/>
          <p14:tracePt t="52395" x="8509000" y="1335088"/>
          <p14:tracePt t="52403" x="8526463" y="1335088"/>
          <p14:tracePt t="52415" x="8542338" y="1335088"/>
          <p14:tracePt t="52432" x="8575675" y="1350963"/>
          <p14:tracePt t="52448" x="8634413" y="1350963"/>
          <p14:tracePt t="52465" x="8683625" y="1350963"/>
          <p14:tracePt t="52482" x="8750300" y="1350963"/>
          <p14:tracePt t="52499" x="8799513" y="1350963"/>
          <p14:tracePt t="52515" x="8850313" y="1350963"/>
          <p14:tracePt t="52532" x="8891588" y="1350963"/>
          <p14:tracePt t="52548" x="8907463" y="1350963"/>
          <p14:tracePt t="52548" x="8924925" y="1350963"/>
          <p14:tracePt t="52565" x="8956675" y="1368425"/>
          <p14:tracePt t="52582" x="8990013" y="1384300"/>
          <p14:tracePt t="52599" x="9023350" y="1409700"/>
          <p14:tracePt t="52615" x="9040813" y="1443038"/>
          <p14:tracePt t="52632" x="9056688" y="1458913"/>
          <p14:tracePt t="52648" x="9074150" y="1476375"/>
          <p14:tracePt t="52665" x="9074150" y="1492250"/>
          <p14:tracePt t="52682" x="9090025" y="1509713"/>
          <p14:tracePt t="52715" x="9090025" y="1525588"/>
          <p14:tracePt t="52733" x="9105900" y="1543050"/>
          <p14:tracePt t="52766" x="9105900" y="1558925"/>
          <p14:tracePt t="52816" x="9105900" y="1576388"/>
          <p14:tracePt t="52849" x="9105900" y="1592263"/>
          <p14:tracePt t="52865" x="9105900" y="1608138"/>
          <p14:tracePt t="52881" x="9105900" y="1625600"/>
          <p14:tracePt t="52897" x="9105900" y="1641475"/>
          <p14:tracePt t="52905" x="9105900" y="1666875"/>
          <p14:tracePt t="52913" x="9105900" y="1682750"/>
          <p14:tracePt t="52922" x="9105900" y="1700213"/>
          <p14:tracePt t="52948" x="9105900" y="1733550"/>
          <p14:tracePt t="52965" x="9105900" y="1749425"/>
          <p14:tracePt t="52982" x="9105900" y="1766888"/>
          <p14:tracePt t="52998" x="9105900" y="1782763"/>
          <p14:tracePt t="53015" x="9105900" y="1800225"/>
          <p14:tracePt t="53048" x="9105900" y="1816100"/>
          <p14:tracePt t="53108" x="9090025" y="1816100"/>
          <p14:tracePt t="53116" x="9090025" y="1831975"/>
          <p14:tracePt t="53132" x="9074150" y="1831975"/>
          <p14:tracePt t="53149" x="9056688" y="1831975"/>
          <p14:tracePt t="53165" x="9040813" y="1849438"/>
          <p14:tracePt t="53173" x="9023350" y="1849438"/>
          <p14:tracePt t="53189" x="9007475" y="1849438"/>
          <p14:tracePt t="53205" x="8990013" y="1865313"/>
          <p14:tracePt t="53213" x="8974138" y="1865313"/>
          <p14:tracePt t="53229" x="8956675" y="1865313"/>
          <p14:tracePt t="53246" x="8940800" y="1865313"/>
          <p14:tracePt t="53254" x="8924925" y="1865313"/>
          <p14:tracePt t="53265" x="8907463" y="1882775"/>
          <p14:tracePt t="53282" x="8891588" y="1882775"/>
          <p14:tracePt t="53298" x="8866188" y="1898650"/>
          <p14:tracePt t="53315" x="8850313" y="1898650"/>
          <p14:tracePt t="53332" x="8832850" y="1898650"/>
          <p14:tracePt t="53365" x="8799513" y="1924050"/>
          <p14:tracePt t="53382" x="8783638" y="1924050"/>
          <p14:tracePt t="53398" x="8750300" y="1939925"/>
          <p14:tracePt t="53415" x="8716963" y="1939925"/>
          <p14:tracePt t="53431" x="8699500" y="1939925"/>
          <p14:tracePt t="53432" x="8683625" y="1957388"/>
          <p14:tracePt t="53432" x="8667750" y="1957388"/>
          <p14:tracePt t="53449" x="8609013" y="1973263"/>
          <p14:tracePt t="53465" x="8559800" y="1973263"/>
          <p14:tracePt t="53482" x="8509000" y="1990725"/>
          <p14:tracePt t="53498" x="8475663" y="2006600"/>
          <p14:tracePt t="53516" x="8443913" y="2006600"/>
          <p14:tracePt t="53532" x="8426450" y="2006600"/>
          <p14:tracePt t="53549" x="8410575" y="2006600"/>
          <p14:tracePt t="54235" x="8426450" y="2006600"/>
          <p14:tracePt t="54243" x="8443913" y="2006600"/>
          <p14:tracePt t="54259" x="8459788" y="2006600"/>
          <p14:tracePt t="54267" x="8475663" y="2006600"/>
          <p14:tracePt t="54283" x="8493125" y="2006600"/>
          <p14:tracePt t="54300" x="8509000" y="2006600"/>
          <p14:tracePt t="54308" x="8526463" y="2024063"/>
          <p14:tracePt t="54332" x="8542338" y="2039938"/>
          <p14:tracePt t="54340" x="8559800" y="2039938"/>
          <p14:tracePt t="54356" x="8575675" y="2039938"/>
          <p14:tracePt t="54373" x="8593138" y="2039938"/>
          <p14:tracePt t="54382" x="8593138" y="2055813"/>
          <p14:tracePt t="54389" x="8609013" y="2055813"/>
          <p14:tracePt t="54415" x="8634413" y="2055813"/>
          <p14:tracePt t="54432" x="8667750" y="2055813"/>
          <p14:tracePt t="54449" x="8683625" y="2055813"/>
          <p14:tracePt t="54465" x="8699500" y="2055813"/>
          <p14:tracePt t="54482" x="8716963" y="2055813"/>
          <p14:tracePt t="54499" x="8732838" y="2039938"/>
          <p14:tracePt t="54532" x="8750300" y="2039938"/>
          <p14:tracePt t="54582" x="8766175" y="2039938"/>
          <p14:tracePt t="54631" x="8766175" y="2055813"/>
          <p14:tracePt t="54632" x="8783638" y="2055813"/>
          <p14:tracePt t="54649" x="8783638" y="2073275"/>
          <p14:tracePt t="54699" x="8783638" y="2089150"/>
          <p14:tracePt t="54716" x="8766175" y="2089150"/>
          <p14:tracePt t="54732" x="8750300" y="2106613"/>
          <p14:tracePt t="54750" x="8732838" y="2106613"/>
          <p14:tracePt t="54766" x="8699500" y="2106613"/>
          <p14:tracePt t="54783" x="8667750" y="2106613"/>
          <p14:tracePt t="54799" x="8634413" y="2106613"/>
          <p14:tracePt t="54816" x="8609013" y="2106613"/>
          <p14:tracePt t="54832" x="8593138" y="2106613"/>
          <p14:tracePt t="54850" x="8575675" y="2089150"/>
          <p14:tracePt t="54866" x="8559800" y="2073275"/>
          <p14:tracePt t="54883" x="8542338" y="2073275"/>
          <p14:tracePt t="54899" x="8526463" y="2073275"/>
          <p14:tracePt t="54900" x="8509000" y="2073275"/>
          <p14:tracePt t="54917" x="8493125" y="2073275"/>
          <p14:tracePt t="54932" x="8459788" y="2073275"/>
          <p14:tracePt t="54950" x="8426450" y="2073275"/>
          <p14:tracePt t="54966" x="8393113" y="2073275"/>
          <p14:tracePt t="54983" x="8335963" y="2073275"/>
          <p14:tracePt t="54999" x="8285163" y="2089150"/>
          <p14:tracePt t="55016" x="8251825" y="2089150"/>
          <p14:tracePt t="55032" x="8202613" y="2106613"/>
          <p14:tracePt t="55050" x="8135938" y="2106613"/>
          <p14:tracePt t="55065" x="8061325" y="2122488"/>
          <p14:tracePt t="55083" x="7994650" y="2139950"/>
          <p14:tracePt t="55099" x="7945438" y="2163763"/>
          <p14:tracePt t="55116" x="7912100" y="2163763"/>
          <p14:tracePt t="55132" x="7896225" y="2163763"/>
          <p14:tracePt t="55297" x="7912100" y="2163763"/>
          <p14:tracePt t="55305" x="7929563" y="2163763"/>
          <p14:tracePt t="55321" x="7945438" y="2163763"/>
          <p14:tracePt t="55332" x="7962900" y="2139950"/>
          <p14:tracePt t="55337" x="7978775" y="2139950"/>
          <p14:tracePt t="55348" x="7994650" y="2139950"/>
          <p14:tracePt t="55365" x="8027988" y="2122488"/>
          <p14:tracePt t="55382" x="8078788" y="2122488"/>
          <p14:tracePt t="55399" x="8120063" y="2122488"/>
          <p14:tracePt t="55415" x="8153400" y="2122488"/>
          <p14:tracePt t="55432" x="8186738" y="2122488"/>
          <p14:tracePt t="55448" x="8218488" y="2122488"/>
          <p14:tracePt t="55465" x="8235950" y="2122488"/>
          <p14:tracePt t="55482" x="8251825" y="2122488"/>
          <p14:tracePt t="55498" x="8269288" y="2122488"/>
          <p14:tracePt t="55515" x="8285163" y="2122488"/>
          <p14:tracePt t="55532" x="8302625" y="2122488"/>
          <p14:tracePt t="55548" x="8318500" y="2122488"/>
          <p14:tracePt t="55566" x="8335963" y="2139950"/>
          <p14:tracePt t="55598" x="8359775" y="2163763"/>
          <p14:tracePt t="55632" x="8377238" y="2181225"/>
          <p14:tracePt t="55649" x="8393113" y="2197100"/>
          <p14:tracePt t="55666" x="8426450" y="2214563"/>
          <p14:tracePt t="55682" x="8426450" y="2247900"/>
          <p14:tracePt t="55699" x="8443913" y="2263775"/>
          <p14:tracePt t="55715" x="8459788" y="2281238"/>
          <p14:tracePt t="55749" x="8475663" y="2297113"/>
          <p14:tracePt t="55782" x="8475663" y="2312988"/>
          <p14:tracePt t="55833" x="8475663" y="2330450"/>
          <p14:tracePt t="55857" x="8493125" y="2330450"/>
          <p14:tracePt t="55882" x="8493125" y="2346325"/>
          <p14:tracePt t="55899" x="8509000" y="2346325"/>
          <p14:tracePt t="55915" x="8509000" y="2363788"/>
          <p14:tracePt t="55949" x="8509000" y="2379663"/>
          <p14:tracePt t="55982" x="8509000" y="2397125"/>
          <p14:tracePt t="56000" x="8509000" y="2420938"/>
          <p14:tracePt t="56015" x="8509000" y="2438400"/>
          <p14:tracePt t="56033" x="8475663" y="2454275"/>
          <p14:tracePt t="56049" x="8426450" y="2487613"/>
          <p14:tracePt t="56066" x="8377238" y="2520950"/>
          <p14:tracePt t="56082" x="8318500" y="2554288"/>
          <p14:tracePt t="56100" x="8269288" y="2587625"/>
          <p14:tracePt t="56100" x="8235950" y="2603500"/>
          <p14:tracePt t="56116" x="8202613" y="2620963"/>
          <p14:tracePt t="56132" x="8186738" y="2620963"/>
          <p14:tracePt t="56132" x="8169275" y="2620963"/>
          <p14:tracePt t="56150" x="8135938" y="2636838"/>
          <p14:tracePt t="56165" x="8102600" y="2636838"/>
          <p14:tracePt t="56183" x="8078788" y="2636838"/>
          <p14:tracePt t="56199" x="8061325" y="2636838"/>
          <p14:tracePt t="56249" x="8061325" y="2620963"/>
          <p14:tracePt t="56266" x="8045450" y="2620963"/>
          <p14:tracePt t="56284" x="8045450" y="2603500"/>
          <p14:tracePt t="56316" x="8045450" y="2587625"/>
          <p14:tracePt t="56332" x="8045450" y="2570163"/>
          <p14:tracePt t="56349" x="8045450" y="2536825"/>
          <p14:tracePt t="56365" x="8045450" y="2520950"/>
          <p14:tracePt t="56383" x="8045450" y="2505075"/>
          <p14:tracePt t="56440" x="8045450" y="2487613"/>
          <p14:tracePt t="56450" x="8061325" y="2487613"/>
          <p14:tracePt t="56483" x="8078788" y="2487613"/>
          <p14:tracePt t="56499" x="8102600" y="2487613"/>
          <p14:tracePt t="56516" x="8120063" y="2471738"/>
          <p14:tracePt t="56532" x="8135938" y="2471738"/>
          <p14:tracePt t="56549" x="8169275" y="2471738"/>
          <p14:tracePt t="56565" x="8186738" y="2471738"/>
          <p14:tracePt t="56583" x="8202613" y="2471738"/>
          <p14:tracePt t="56599" x="8235950" y="2471738"/>
          <p14:tracePt t="56616" x="8251825" y="2471738"/>
          <p14:tracePt t="56632" x="8285163" y="2471738"/>
          <p14:tracePt t="56650" x="8302625" y="2471738"/>
          <p14:tracePt t="56665" x="8335963" y="2487613"/>
          <p14:tracePt t="56683" x="8377238" y="2505075"/>
          <p14:tracePt t="56683" x="8393113" y="2505075"/>
          <p14:tracePt t="56716" x="8443913" y="2520950"/>
          <p14:tracePt t="56732" x="8459788" y="2536825"/>
          <p14:tracePt t="56750" x="8475663" y="2536825"/>
          <p14:tracePt t="56766" x="8475663" y="2570163"/>
          <p14:tracePt t="56783" x="8493125" y="2587625"/>
          <p14:tracePt t="56798" x="8509000" y="2603500"/>
          <p14:tracePt t="56816" x="8526463" y="2636838"/>
          <p14:tracePt t="56832" x="8526463" y="2678113"/>
          <p14:tracePt t="56850" x="8542338" y="2711450"/>
          <p14:tracePt t="56865" x="8542338" y="2744788"/>
          <p14:tracePt t="56883" x="8542338" y="2760663"/>
          <p14:tracePt t="56899" x="8542338" y="2778125"/>
          <p14:tracePt t="56916" x="8542338" y="2794000"/>
          <p14:tracePt t="56932" x="8542338" y="2811463"/>
          <p14:tracePt t="56949" x="8542338" y="2827338"/>
          <p14:tracePt t="56965" x="8542338" y="2844800"/>
          <p14:tracePt t="56983" x="8542338" y="2860675"/>
          <p14:tracePt t="57016" x="8526463" y="2878138"/>
          <p14:tracePt t="57016" x="8509000" y="2894013"/>
          <p14:tracePt t="57032" x="8509000" y="2911475"/>
          <p14:tracePt t="57049" x="8493125" y="2935288"/>
          <p14:tracePt t="57066" x="8475663" y="2952750"/>
          <p14:tracePt t="57082" x="8475663" y="2968625"/>
          <p14:tracePt t="57100" x="8475663" y="2986088"/>
          <p14:tracePt t="57115" x="8475663" y="3001963"/>
          <p14:tracePt t="57149" x="8475663" y="3017838"/>
          <p14:tracePt t="57166" x="8475663" y="3035300"/>
          <p14:tracePt t="57182" x="8475663" y="3051175"/>
          <p14:tracePt t="57215" x="8493125" y="3068638"/>
          <p14:tracePt t="57624" x="8493125" y="3084513"/>
          <p14:tracePt t="57632" x="8493125" y="3117850"/>
          <p14:tracePt t="57640" x="8493125" y="3151188"/>
          <p14:tracePt t="57648" x="8493125" y="3192463"/>
          <p14:tracePt t="57656" x="8493125" y="3209925"/>
          <p14:tracePt t="57665" x="8493125" y="3225800"/>
          <p14:tracePt t="57672" x="8493125" y="3241675"/>
          <p14:tracePt t="57682" x="8493125" y="3259138"/>
          <p14:tracePt t="57699" x="8509000" y="3292475"/>
          <p14:tracePt t="57732" x="8509000" y="3308350"/>
          <p14:tracePt t="57748" x="8509000" y="3341688"/>
          <p14:tracePt t="57765" x="8509000" y="3433763"/>
          <p14:tracePt t="57781" x="8509000" y="3549650"/>
          <p14:tracePt t="57798" x="8509000" y="3632200"/>
          <p14:tracePt t="57815" x="8526463" y="3706813"/>
          <p14:tracePt t="57832" x="8526463" y="3740150"/>
          <p14:tracePt t="58297" x="8526463" y="3706813"/>
          <p14:tracePt t="58305" x="8526463" y="3632200"/>
          <p14:tracePt t="58313" x="8526463" y="3549650"/>
          <p14:tracePt t="58332" x="8526463" y="3068638"/>
          <p14:tracePt t="58337" x="8526463" y="2744788"/>
          <p14:tracePt t="58348" x="8526463" y="2363788"/>
          <p14:tracePt t="58365" x="8526463" y="1458913"/>
          <p14:tracePt t="58382" x="8526463" y="514350"/>
          <p14:tracePt t="65993" x="15875" y="207963"/>
          <p14:tracePt t="67412" x="66675" y="5075238"/>
          <p14:tracePt t="67428" x="141288" y="5124450"/>
          <p14:tracePt t="67436" x="174625" y="5157788"/>
          <p14:tracePt t="67443" x="190500" y="5175250"/>
          <p14:tracePt t="67450" x="223838" y="5216525"/>
          <p14:tracePt t="67459" x="241300" y="5232400"/>
          <p14:tracePt t="67466" x="257175" y="5249863"/>
          <p14:tracePt t="67483" x="290513" y="5281613"/>
          <p14:tracePt t="67499" x="323850" y="5299075"/>
          <p14:tracePt t="67517" x="339725" y="5314950"/>
          <p14:tracePt t="67533" x="357188" y="5314950"/>
          <p14:tracePt t="67550" x="373063" y="5314950"/>
          <p14:tracePt t="67566" x="390525" y="5314950"/>
          <p14:tracePt t="67599" x="414338" y="5314950"/>
          <p14:tracePt t="67617" x="414338" y="5281613"/>
          <p14:tracePt t="67632" x="431800" y="5216525"/>
          <p14:tracePt t="67650" x="431800" y="5175250"/>
          <p14:tracePt t="67666" x="447675" y="5108575"/>
          <p14:tracePt t="67684" x="481013" y="5057775"/>
          <p14:tracePt t="67699" x="496888" y="5041900"/>
          <p14:tracePt t="67700" x="514350" y="5026025"/>
          <p14:tracePt t="67717" x="547688" y="4992688"/>
          <p14:tracePt t="67732" x="563563" y="4975225"/>
          <p14:tracePt t="67733" x="596900" y="4959350"/>
          <p14:tracePt t="67734" x="630238" y="4933950"/>
          <p14:tracePt t="67753" x="688975" y="4918075"/>
          <p14:tracePt t="67766" x="704850" y="4918075"/>
          <p14:tracePt t="67767" x="722313" y="4918075"/>
          <p14:tracePt t="67784" x="754063" y="4918075"/>
          <p14:tracePt t="67799" x="771525" y="4918075"/>
          <p14:tracePt t="67817" x="787400" y="4918075"/>
          <p14:tracePt t="67833" x="787400" y="4959350"/>
          <p14:tracePt t="67851" x="787400" y="4975225"/>
          <p14:tracePt t="67866" x="787400" y="5008563"/>
          <p14:tracePt t="67884" x="787400" y="5026025"/>
          <p14:tracePt t="67917" x="787400" y="5041900"/>
          <p14:tracePt t="67966" x="787400" y="5057775"/>
          <p14:tracePt t="67983" x="804863" y="5057775"/>
          <p14:tracePt t="68017" x="820738" y="5057775"/>
          <p14:tracePt t="68032" x="838200" y="5057775"/>
          <p14:tracePt t="68067" x="854075" y="5057775"/>
          <p14:tracePt t="68455" x="854075" y="5075238"/>
          <p14:tracePt t="68488" x="854075" y="5091113"/>
          <p14:tracePt t="68512" x="854075" y="5108575"/>
          <p14:tracePt t="68520" x="854075" y="5124450"/>
          <p14:tracePt t="68536" x="871538" y="5141913"/>
          <p14:tracePt t="68544" x="871538" y="5157788"/>
          <p14:tracePt t="68552" x="871538" y="5175250"/>
          <p14:tracePt t="68560" x="871538" y="5191125"/>
          <p14:tracePt t="68569" x="871538" y="5216525"/>
          <p14:tracePt t="68582" x="871538" y="5249863"/>
          <p14:tracePt t="68598" x="871538" y="5299075"/>
          <p14:tracePt t="68615" x="871538" y="5365750"/>
          <p14:tracePt t="68632" x="871538" y="5432425"/>
          <p14:tracePt t="68648" x="871538" y="5507038"/>
          <p14:tracePt t="68665" x="871538" y="5572125"/>
          <p14:tracePt t="68682" x="854075" y="5622925"/>
          <p14:tracePt t="68682" x="854075" y="5656263"/>
          <p14:tracePt t="68698" x="854075" y="5672138"/>
          <p14:tracePt t="68699" x="854075" y="5705475"/>
          <p14:tracePt t="68715" x="838200" y="5746750"/>
          <p14:tracePt t="68732" x="838200" y="5762625"/>
          <p14:tracePt t="68748" x="838200" y="5780088"/>
          <p14:tracePt t="68765" x="838200" y="5795963"/>
          <p14:tracePt t="68893" x="838200" y="5780088"/>
          <p14:tracePt t="68901" x="838200" y="5762625"/>
          <p14:tracePt t="68909" x="838200" y="5730875"/>
          <p14:tracePt t="68917" x="838200" y="5688013"/>
          <p14:tracePt t="68925" x="838200" y="5656263"/>
          <p14:tracePt t="68933" x="854075" y="5605463"/>
          <p14:tracePt t="68948" x="854075" y="5538788"/>
          <p14:tracePt t="68965" x="871538" y="5414963"/>
          <p14:tracePt t="68981" x="871538" y="5348288"/>
          <p14:tracePt t="68982" x="887413" y="5299075"/>
          <p14:tracePt t="68982" x="887413" y="5265738"/>
          <p14:tracePt t="68998" x="903288" y="5157788"/>
          <p14:tracePt t="69015" x="903288" y="5091113"/>
          <p14:tracePt t="69032" x="903288" y="5041900"/>
          <p14:tracePt t="69048" x="903288" y="5008563"/>
          <p14:tracePt t="69065" x="887413" y="4975225"/>
          <p14:tracePt t="69082" x="887413" y="4933950"/>
          <p14:tracePt t="69098" x="887413" y="4918075"/>
          <p14:tracePt t="69169" x="871538" y="4933950"/>
          <p14:tracePt t="69177" x="871538" y="4959350"/>
          <p14:tracePt t="69185" x="871538" y="4992688"/>
          <p14:tracePt t="69193" x="871538" y="5026025"/>
          <p14:tracePt t="69201" x="871538" y="5057775"/>
          <p14:tracePt t="69215" x="871538" y="5108575"/>
          <p14:tracePt t="69232" x="871538" y="5216525"/>
          <p14:tracePt t="69248" x="871538" y="5348288"/>
          <p14:tracePt t="69265" x="871538" y="5365750"/>
          <p14:tracePt t="69265" x="871538" y="5432425"/>
          <p14:tracePt t="69266" x="871538" y="5489575"/>
          <p14:tracePt t="69282" x="854075" y="5522913"/>
          <p14:tracePt t="69283" x="854075" y="5572125"/>
          <p14:tracePt t="69298" x="854075" y="5622925"/>
          <p14:tracePt t="69315" x="854075" y="5656263"/>
          <p14:tracePt t="69332" x="854075" y="5672138"/>
          <p14:tracePt t="69348" x="854075" y="5688013"/>
          <p14:tracePt t="69365" x="854075" y="5705475"/>
          <p14:tracePt t="69398" x="854075" y="5730875"/>
          <p14:tracePt t="69449" x="854075" y="5746750"/>
          <p14:tracePt t="69550" x="838200" y="5746750"/>
          <p14:tracePt t="69558" x="838200" y="5730875"/>
          <p14:tracePt t="69566" x="838200" y="5688013"/>
          <p14:tracePt t="69574" x="838200" y="5638800"/>
          <p14:tracePt t="69582" x="838200" y="5589588"/>
          <p14:tracePt t="69590" x="838200" y="5538788"/>
          <p14:tracePt t="69598" x="838200" y="5489575"/>
          <p14:tracePt t="69615" x="838200" y="5381625"/>
          <p14:tracePt t="69632" x="838200" y="5299075"/>
          <p14:tracePt t="69649" x="838200" y="5232400"/>
          <p14:tracePt t="69665" x="838200" y="5191125"/>
          <p14:tracePt t="69720" x="838200" y="5216525"/>
          <p14:tracePt t="69728" x="838200" y="5232400"/>
          <p14:tracePt t="69744" x="838200" y="5265738"/>
          <p14:tracePt t="69752" x="838200" y="5281613"/>
          <p14:tracePt t="69765" x="838200" y="5314950"/>
          <p14:tracePt t="69782" x="838200" y="5365750"/>
          <p14:tracePt t="69798" x="838200" y="5414963"/>
          <p14:tracePt t="69815" x="838200" y="5489575"/>
          <p14:tracePt t="69831" x="838200" y="5538788"/>
          <p14:tracePt t="69848" x="838200" y="5572125"/>
          <p14:tracePt t="69865" x="838200" y="5605463"/>
          <p14:tracePt t="69882" x="838200" y="5622925"/>
          <p14:tracePt t="71147" x="871538" y="5622925"/>
          <p14:tracePt t="71155" x="920750" y="5622925"/>
          <p14:tracePt t="71163" x="1028700" y="5572125"/>
          <p14:tracePt t="71171" x="1111250" y="5538788"/>
          <p14:tracePt t="71179" x="1235075" y="5489575"/>
          <p14:tracePt t="71187" x="1384300" y="5414963"/>
          <p14:tracePt t="71199" x="1558925" y="5365750"/>
          <p14:tracePt t="71215" x="1965325" y="5249863"/>
          <p14:tracePt t="71231" x="2430463" y="5175250"/>
          <p14:tracePt t="71249" x="2960688" y="5124450"/>
          <p14:tracePt t="71265" x="3475038" y="5108575"/>
          <p14:tracePt t="71282" x="3765550" y="5108575"/>
          <p14:tracePt t="71298" x="4130675" y="5232400"/>
          <p14:tracePt t="71315" x="4387850" y="5381625"/>
          <p14:tracePt t="71331" x="4603750" y="5522913"/>
          <p14:tracePt t="71348" x="4760913" y="5638800"/>
          <p14:tracePt t="71365" x="4827588" y="5688013"/>
          <p14:tracePt t="71382" x="4860925" y="5730875"/>
          <p14:tracePt t="71382" x="4918075" y="5795963"/>
          <p14:tracePt t="71399" x="4935538" y="5829300"/>
          <p14:tracePt t="71415" x="4935538" y="5846763"/>
          <p14:tracePt t="71432" x="4951413" y="5846763"/>
          <p14:tracePt t="71449" x="4951413" y="5862638"/>
          <p14:tracePt t="71544" x="4967288" y="5862638"/>
          <p14:tracePt t="71552" x="4967288" y="5846763"/>
          <p14:tracePt t="71568" x="4984750" y="5829300"/>
          <p14:tracePt t="71576" x="5000625" y="5829300"/>
          <p14:tracePt t="71584" x="5000625" y="5813425"/>
          <p14:tracePt t="71593" x="5018088" y="5813425"/>
          <p14:tracePt t="71601" x="5033963" y="5795963"/>
          <p14:tracePt t="71615" x="5051425" y="5795963"/>
          <p14:tracePt t="71632" x="5067300" y="5780088"/>
          <p14:tracePt t="71648" x="5084763" y="5762625"/>
          <p14:tracePt t="71665" x="5084763" y="5746750"/>
          <p14:tracePt t="71682" x="5100638" y="5746750"/>
          <p14:tracePt t="71682" x="5118100" y="5705475"/>
          <p14:tracePt t="71698" x="5133975" y="5688013"/>
          <p14:tracePt t="71715" x="5149850" y="5656263"/>
          <p14:tracePt t="71731" x="5175250" y="5605463"/>
          <p14:tracePt t="71748" x="5192713" y="5572125"/>
          <p14:tracePt t="71765" x="5208588" y="5522913"/>
          <p14:tracePt t="71782" x="5224463" y="5489575"/>
          <p14:tracePt t="71798" x="5224463" y="5473700"/>
          <p14:tracePt t="71832" x="5241925" y="5473700"/>
          <p14:tracePt t="71868" x="5241925" y="5448300"/>
          <p14:tracePt t="71892" x="5257800" y="5448300"/>
          <p14:tracePt t="71901" x="5257800" y="5432425"/>
          <p14:tracePt t="71909" x="5275263" y="5432425"/>
          <p14:tracePt t="71917" x="5291138" y="5432425"/>
          <p14:tracePt t="71932" x="5308600" y="5414963"/>
          <p14:tracePt t="71948" x="5324475" y="5399088"/>
          <p14:tracePt t="71965" x="5357813" y="5381625"/>
          <p14:tracePt t="71966" x="5373688" y="5381625"/>
          <p14:tracePt t="71982" x="5391150" y="5381625"/>
          <p14:tracePt t="71982" x="5391150" y="5365750"/>
          <p14:tracePt t="71999" x="5407025" y="5365750"/>
          <p14:tracePt t="72015" x="5424488" y="5332413"/>
          <p14:tracePt t="72032" x="5465763" y="5299075"/>
          <p14:tracePt t="72048" x="5481638" y="5265738"/>
          <p14:tracePt t="72065" x="5499100" y="5232400"/>
          <p14:tracePt t="72081" x="5514975" y="5175250"/>
          <p14:tracePt t="72099" x="5532438" y="5141913"/>
          <p14:tracePt t="72115" x="5548313" y="5108575"/>
          <p14:tracePt t="72132" x="5548313" y="5057775"/>
          <p14:tracePt t="72148" x="5548313" y="5026025"/>
          <p14:tracePt t="72166" x="5548313" y="5008563"/>
          <p14:tracePt t="72182" x="5548313" y="4975225"/>
          <p14:tracePt t="72200" x="5532438" y="4933950"/>
          <p14:tracePt t="72215" x="5514975" y="4918075"/>
          <p14:tracePt t="72216" x="5499100" y="4900613"/>
          <p14:tracePt t="72233" x="5448300" y="4884738"/>
          <p14:tracePt t="72234" x="5424488" y="4867275"/>
          <p14:tracePt t="72250" x="5407025" y="4851400"/>
          <p14:tracePt t="72251" x="5373688" y="4851400"/>
          <p14:tracePt t="72267" x="5308600" y="4833938"/>
          <p14:tracePt t="72282" x="5257800" y="4833938"/>
          <p14:tracePt t="72300" x="5208588" y="4833938"/>
          <p14:tracePt t="72316" x="5133975" y="4833938"/>
          <p14:tracePt t="72333" x="5067300" y="4833938"/>
          <p14:tracePt t="72349" x="5000625" y="4867275"/>
          <p14:tracePt t="72366" x="4951413" y="4884738"/>
          <p14:tracePt t="72382" x="4892675" y="4918075"/>
          <p14:tracePt t="72399" x="4843463" y="4959350"/>
          <p14:tracePt t="72415" x="4810125" y="5008563"/>
          <p14:tracePt t="72433" x="4760913" y="5026025"/>
          <p14:tracePt t="72448" x="4743450" y="5041900"/>
          <p14:tracePt t="72466" x="4727575" y="5075238"/>
          <p14:tracePt t="72482" x="4711700" y="5091113"/>
          <p14:tracePt t="72500" x="4694238" y="5108575"/>
          <p14:tracePt t="72515" x="4694238" y="5141913"/>
          <p14:tracePt t="72533" x="4694238" y="5175250"/>
          <p14:tracePt t="72533" x="4694238" y="5216525"/>
          <p14:tracePt t="72548" x="4694238" y="5232400"/>
          <p14:tracePt t="72566" x="4694238" y="5299075"/>
          <p14:tracePt t="72582" x="4694238" y="5332413"/>
          <p14:tracePt t="72600" x="4711700" y="5365750"/>
          <p14:tracePt t="72615" x="4743450" y="5399088"/>
          <p14:tracePt t="72633" x="4776788" y="5432425"/>
          <p14:tracePt t="72649" x="4810125" y="5473700"/>
          <p14:tracePt t="72666" x="4860925" y="5507038"/>
          <p14:tracePt t="72682" x="4918075" y="5538788"/>
          <p14:tracePt t="72699" x="4967288" y="5556250"/>
          <p14:tracePt t="72715" x="5000625" y="5572125"/>
          <p14:tracePt t="72733" x="5051425" y="5589588"/>
          <p14:tracePt t="72748" x="5084763" y="5589588"/>
          <p14:tracePt t="72766" x="5149850" y="5605463"/>
          <p14:tracePt t="72782" x="5208588" y="5605463"/>
          <p14:tracePt t="72799" x="5257800" y="5605463"/>
          <p14:tracePt t="72815" x="5324475" y="5589588"/>
          <p14:tracePt t="72833" x="5373688" y="5556250"/>
          <p14:tracePt t="72848" x="5391150" y="5538788"/>
          <p14:tracePt t="72849" x="5424488" y="5522913"/>
          <p14:tracePt t="72849" x="5448300" y="5507038"/>
          <p14:tracePt t="72866" x="5499100" y="5448300"/>
          <p14:tracePt t="72882" x="5532438" y="5399088"/>
          <p14:tracePt t="72899" x="5565775" y="5348288"/>
          <p14:tracePt t="72915" x="5581650" y="5281613"/>
          <p14:tracePt t="72933" x="5581650" y="5232400"/>
          <p14:tracePt t="72949" x="5599113" y="5175250"/>
          <p14:tracePt t="72966" x="5599113" y="5157788"/>
          <p14:tracePt t="72982" x="5565775" y="5124450"/>
          <p14:tracePt t="72999" x="5532438" y="5108575"/>
          <p14:tracePt t="73015" x="5465763" y="5091113"/>
          <p14:tracePt t="73033" x="5407025" y="5057775"/>
          <p14:tracePt t="73049" x="5324475" y="5041900"/>
          <p14:tracePt t="73066" x="5257800" y="5026025"/>
          <p14:tracePt t="73082" x="5175250" y="5008563"/>
          <p14:tracePt t="73099" x="5133975" y="5008563"/>
          <p14:tracePt t="73115" x="5084763" y="4992688"/>
          <p14:tracePt t="73133" x="5067300" y="4992688"/>
          <p14:tracePt t="73133" x="5051425" y="4992688"/>
          <p14:tracePt t="73149" x="5033963" y="4992688"/>
          <p14:tracePt t="73166" x="5018088" y="4992688"/>
          <p14:tracePt t="73167" x="5000625" y="4992688"/>
          <p14:tracePt t="73182" x="4984750" y="4992688"/>
          <p14:tracePt t="73200" x="4967288" y="4992688"/>
          <p14:tracePt t="73233" x="4951413" y="5008563"/>
          <p14:tracePt t="73249" x="4935538" y="5008563"/>
          <p14:tracePt t="73267" x="4918075" y="5026025"/>
          <p14:tracePt t="73282" x="4892675" y="5026025"/>
          <p14:tracePt t="73299" x="4860925" y="5041900"/>
          <p14:tracePt t="73315" x="4843463" y="5057775"/>
          <p14:tracePt t="73333" x="4827588" y="5057775"/>
          <p14:tracePt t="73348" x="4810125" y="5075238"/>
          <p14:tracePt t="73382" x="4810125" y="5091113"/>
          <p14:tracePt t="73863" x="4794250" y="5108575"/>
          <p14:tracePt t="73871" x="4776788" y="5124450"/>
          <p14:tracePt t="73879" x="4760913" y="5141913"/>
          <p14:tracePt t="73895" x="4743450" y="5157788"/>
          <p14:tracePt t="73919" x="4743450" y="5175250"/>
          <p14:tracePt t="73952" x="4743450" y="5191125"/>
          <p14:tracePt t="74155" x="4727575" y="5216525"/>
          <p14:tracePt t="74171" x="4727575" y="5232400"/>
          <p14:tracePt t="74187" x="4711700" y="5249863"/>
          <p14:tracePt t="74195" x="4694238" y="5281613"/>
          <p14:tracePt t="74203" x="4694238" y="5314950"/>
          <p14:tracePt t="74211" x="4678363" y="5332413"/>
          <p14:tracePt t="74219" x="4660900" y="5348288"/>
          <p14:tracePt t="74228" x="4645025" y="5381625"/>
          <p14:tracePt t="74236" x="4645025" y="5399088"/>
          <p14:tracePt t="74249" x="4619625" y="5414963"/>
          <p14:tracePt t="74266" x="4603750" y="5448300"/>
          <p14:tracePt t="74282" x="4603750" y="5473700"/>
          <p14:tracePt t="74298" x="4586288" y="5473700"/>
          <p14:tracePt t="74315" x="4586288" y="5489575"/>
          <p14:tracePt t="74414" x="4570413" y="5507038"/>
          <p14:tracePt t="74446" x="4552950" y="5507038"/>
          <p14:tracePt t="74455" x="4552950" y="5522913"/>
          <p14:tracePt t="74471" x="4537075" y="5522913"/>
          <p14:tracePt t="74536" x="4537075" y="5538788"/>
          <p14:tracePt t="74552" x="4519613" y="5538788"/>
          <p14:tracePt t="74568" x="4503738" y="5556250"/>
          <p14:tracePt t="74584" x="4486275" y="5572125"/>
          <p14:tracePt t="76709" x="4486275" y="5589588"/>
          <p14:tracePt t="76717" x="4470400" y="5605463"/>
          <p14:tracePt t="76725" x="4454525" y="5622925"/>
          <p14:tracePt t="76733" x="4421188" y="5622925"/>
          <p14:tracePt t="76741" x="4403725" y="5638800"/>
          <p14:tracePt t="76749" x="4387850" y="5638800"/>
          <p14:tracePt t="76765" x="4346575" y="5638800"/>
          <p14:tracePt t="76765" x="4329113" y="5638800"/>
          <p14:tracePt t="76781" x="4279900" y="5638800"/>
          <p14:tracePt t="76798" x="4246563" y="5622925"/>
          <p14:tracePt t="76815" x="4213225" y="5605463"/>
          <p14:tracePt t="76832" x="4179888" y="5605463"/>
          <p14:tracePt t="76848" x="4164013" y="5589588"/>
          <p14:tracePt t="76865" x="4130675" y="5572125"/>
          <p14:tracePt t="76881" x="4113213" y="5572125"/>
          <p14:tracePt t="76898" x="4071938" y="5556250"/>
          <p14:tracePt t="76915" x="4022725" y="5556250"/>
          <p14:tracePt t="76932" x="3989388" y="5556250"/>
          <p14:tracePt t="76948" x="3940175" y="5538788"/>
          <p14:tracePt t="76965" x="3856038" y="5538788"/>
          <p14:tracePt t="76982" x="3765550" y="5538788"/>
          <p14:tracePt t="76998" x="3698875" y="5538788"/>
          <p14:tracePt t="77015" x="3598863" y="5538788"/>
          <p14:tracePt t="77033" x="3508375" y="5538788"/>
          <p14:tracePt t="77033" x="3475038" y="5538788"/>
          <p14:tracePt t="77049" x="3441700" y="5538788"/>
          <p14:tracePt t="77049" x="3408363" y="5538788"/>
          <p14:tracePt t="77066" x="3359150" y="5538788"/>
          <p14:tracePt t="77082" x="3300413" y="5538788"/>
          <p14:tracePt t="77100" x="3284538" y="5556250"/>
          <p14:tracePt t="77115" x="3251200" y="5572125"/>
          <p14:tracePt t="77132" x="3235325" y="5589588"/>
          <p14:tracePt t="77149" x="3235325" y="5605463"/>
          <p14:tracePt t="77166" x="3217863" y="5622925"/>
          <p14:tracePt t="77182" x="3217863" y="5638800"/>
          <p14:tracePt t="77199" x="3201988" y="5638800"/>
          <p14:tracePt t="77215" x="3184525" y="5656263"/>
          <p14:tracePt t="77233" x="3151188" y="5672138"/>
          <p14:tracePt t="77249" x="3101975" y="5705475"/>
          <p14:tracePt t="77267" x="3052763" y="5730875"/>
          <p14:tracePt t="77282" x="3009900" y="5730875"/>
          <p14:tracePt t="77299" x="2978150" y="5730875"/>
          <p14:tracePt t="77333" x="2960688" y="5730875"/>
          <p14:tracePt t="77333" x="2944813" y="5746750"/>
          <p14:tracePt t="77366" x="2911475" y="5746750"/>
          <p14:tracePt t="77382" x="2894013" y="5762625"/>
          <p14:tracePt t="77400" x="2878138" y="5780088"/>
          <p14:tracePt t="77433" x="2860675" y="5780088"/>
          <p14:tracePt t="77495" x="2844800" y="5780088"/>
          <p14:tracePt t="77568" x="2860675" y="5780088"/>
          <p14:tracePt t="77592" x="2878138" y="5780088"/>
          <p14:tracePt t="77600" x="2894013" y="5780088"/>
          <p14:tracePt t="77617" x="2911475" y="5780088"/>
          <p14:tracePt t="77625" x="2927350" y="5780088"/>
          <p14:tracePt t="77633" x="2944813" y="5780088"/>
          <p14:tracePt t="77649" x="2960688" y="5780088"/>
          <p14:tracePt t="77657" x="2978150" y="5780088"/>
          <p14:tracePt t="77665" x="2994025" y="5780088"/>
          <p14:tracePt t="77690" x="3009900" y="5780088"/>
          <p14:tracePt t="77714" x="3027363" y="5780088"/>
          <p14:tracePt t="78046" x="3052763" y="5780088"/>
          <p14:tracePt t="78071" x="3068638" y="5780088"/>
          <p14:tracePt t="78095" x="3086100" y="5780088"/>
          <p14:tracePt t="78136" x="3101975" y="5780088"/>
          <p14:tracePt t="78233" x="3086100" y="5780088"/>
          <p14:tracePt t="78241" x="3068638" y="5780088"/>
          <p14:tracePt t="78257" x="3052763" y="5780088"/>
          <p14:tracePt t="78265" x="3027363" y="5780088"/>
          <p14:tracePt t="78282" x="3009900" y="5780088"/>
          <p14:tracePt t="78298" x="2994025" y="5780088"/>
          <p14:tracePt t="78330" x="2978150" y="5780088"/>
          <p14:tracePt t="78411" x="2994025" y="5780088"/>
          <p14:tracePt t="78419" x="3009900" y="5780088"/>
          <p14:tracePt t="78427" x="3027363" y="5780088"/>
          <p14:tracePt t="78444" x="3052763" y="5780088"/>
          <p14:tracePt t="78452" x="3068638" y="5780088"/>
          <p14:tracePt t="78468" x="3086100" y="5780088"/>
          <p14:tracePt t="78492" x="3101975" y="5780088"/>
          <p14:tracePt t="78622" x="3086100" y="5780088"/>
          <p14:tracePt t="82205" x="3101975" y="5780088"/>
          <p14:tracePt t="82213" x="3117850" y="5780088"/>
          <p14:tracePt t="82221" x="3135313" y="5780088"/>
          <p14:tracePt t="82229" x="3168650" y="5780088"/>
          <p14:tracePt t="82237" x="3168650" y="5762625"/>
          <p14:tracePt t="82245" x="3184525" y="5762625"/>
          <p14:tracePt t="82254" x="3201988" y="5762625"/>
          <p14:tracePt t="82265" x="3217863" y="5762625"/>
          <p14:tracePt t="82282" x="3235325" y="5762625"/>
          <p14:tracePt t="82298" x="3251200" y="5746750"/>
          <p14:tracePt t="82315" x="3284538" y="5730875"/>
          <p14:tracePt t="82331" x="3325813" y="5672138"/>
          <p14:tracePt t="82348" x="3359150" y="5638800"/>
          <p14:tracePt t="82365" x="3392488" y="5605463"/>
          <p14:tracePt t="82382" x="3425825" y="5572125"/>
          <p14:tracePt t="82398" x="3441700" y="5556250"/>
          <p14:tracePt t="82415" x="3441700" y="5522913"/>
          <p14:tracePt t="82431" x="3459163" y="5522913"/>
          <p14:tracePt t="82432" x="3459163" y="5507038"/>
          <p14:tracePt t="82432" x="3459163" y="5489575"/>
          <p14:tracePt t="82448" x="3475038" y="5473700"/>
          <p14:tracePt t="82465" x="3508375" y="5414963"/>
          <p14:tracePt t="82482" x="3541713" y="5381625"/>
          <p14:tracePt t="82498" x="3582988" y="5332413"/>
          <p14:tracePt t="82515" x="3616325" y="5299075"/>
          <p14:tracePt t="82532" x="3632200" y="5265738"/>
          <p14:tracePt t="82548" x="3649663" y="5249863"/>
          <p14:tracePt t="82565" x="3665538" y="5232400"/>
          <p14:tracePt t="82582" x="3698875" y="5216525"/>
          <p14:tracePt t="82598" x="3716338" y="5191125"/>
          <p14:tracePt t="82616" x="3732213" y="5191125"/>
          <p14:tracePt t="82632" x="3765550" y="5175250"/>
          <p14:tracePt t="82649" x="3781425" y="5157788"/>
          <p14:tracePt t="82665" x="3798888" y="5141913"/>
          <p14:tracePt t="82682" x="3814763" y="5141913"/>
          <p14:tracePt t="82699" x="3814763" y="5124450"/>
          <p14:tracePt t="82716" x="3832225" y="5124450"/>
          <p14:tracePt t="82732" x="3856038" y="5124450"/>
          <p14:tracePt t="82750" x="3906838" y="5124450"/>
          <p14:tracePt t="82765" x="3989388" y="5124450"/>
          <p14:tracePt t="82783" x="4071938" y="5108575"/>
          <p14:tracePt t="82798" x="4164013" y="5108575"/>
          <p14:tracePt t="82816" x="4262438" y="5108575"/>
          <p14:tracePt t="82832" x="4329113" y="5108575"/>
          <p14:tracePt t="82849" x="4454525" y="5091113"/>
          <p14:tracePt t="82865" x="4537075" y="5075238"/>
          <p14:tracePt t="82882" x="4619625" y="5057775"/>
          <p14:tracePt t="82898" x="4694238" y="5041900"/>
          <p14:tracePt t="82916" x="4743450" y="5026025"/>
          <p14:tracePt t="82932" x="4794250" y="5008563"/>
          <p14:tracePt t="82949" x="4827588" y="4975225"/>
          <p14:tracePt t="82965" x="4843463" y="4959350"/>
          <p14:tracePt t="82982" x="4860925" y="4933950"/>
          <p14:tracePt t="82999" x="4876800" y="4918075"/>
          <p14:tracePt t="83000" x="4876800" y="4900613"/>
          <p14:tracePt t="83016" x="4892675" y="4867275"/>
          <p14:tracePt t="83032" x="4892675" y="4851400"/>
          <p14:tracePt t="83049" x="4918075" y="4818063"/>
          <p14:tracePt t="83073" x="4918075" y="4802188"/>
          <p14:tracePt t="83089" x="4892675" y="4802188"/>
          <p14:tracePt t="83099" x="4876800" y="4802188"/>
          <p14:tracePt t="83116" x="4860925" y="4802188"/>
          <p14:tracePt t="83132" x="4827588" y="4802188"/>
          <p14:tracePt t="83165" x="4810125" y="4802188"/>
          <p14:tracePt t="83198" x="4794250" y="4802188"/>
          <p14:tracePt t="83216" x="4776788" y="4818063"/>
          <p14:tracePt t="83232" x="4776788" y="4833938"/>
          <p14:tracePt t="83249" x="4743450" y="4851400"/>
          <p14:tracePt t="83266" x="4743450" y="4867275"/>
          <p14:tracePt t="83266" x="4727575" y="4884738"/>
          <p14:tracePt t="83283" x="4727575" y="4900613"/>
          <p14:tracePt t="83283" x="4727575" y="4918075"/>
          <p14:tracePt t="83284" x="4727575" y="4933950"/>
          <p14:tracePt t="83316" x="4727575" y="4975225"/>
          <p14:tracePt t="83332" x="4727575" y="4992688"/>
          <p14:tracePt t="83332" x="4727575" y="5008563"/>
          <p14:tracePt t="83350" x="4727575" y="5026025"/>
          <p14:tracePt t="83365" x="4727575" y="5057775"/>
          <p14:tracePt t="83383" x="4727575" y="5075238"/>
          <p14:tracePt t="83399" x="4727575" y="5091113"/>
          <p14:tracePt t="83416" x="4727575" y="5108575"/>
          <p14:tracePt t="83432" x="4727575" y="5141913"/>
          <p14:tracePt t="83449" x="4727575" y="5191125"/>
          <p14:tracePt t="83465" x="4727575" y="5232400"/>
          <p14:tracePt t="83482" x="4743450" y="5265738"/>
          <p14:tracePt t="83498" x="4743450" y="5299075"/>
          <p14:tracePt t="83516" x="4760913" y="5332413"/>
          <p14:tracePt t="83532" x="4760913" y="5348288"/>
          <p14:tracePt t="83549" x="4776788" y="5365750"/>
          <p14:tracePt t="83565" x="4794250" y="5381625"/>
          <p14:tracePt t="83583" x="4810125" y="5399088"/>
          <p14:tracePt t="83598" x="4827588" y="5399088"/>
          <p14:tracePt t="83616" x="4860925" y="5414963"/>
          <p14:tracePt t="83632" x="4876800" y="5432425"/>
          <p14:tracePt t="83632" x="4892675" y="5432425"/>
          <p14:tracePt t="83649" x="4918075" y="5448300"/>
          <p14:tracePt t="83666" x="4935538" y="5473700"/>
          <p14:tracePt t="83683" x="4967288" y="5489575"/>
          <p14:tracePt t="83699" x="4984750" y="5489575"/>
          <p14:tracePt t="83716" x="5018088" y="5507038"/>
          <p14:tracePt t="83732" x="5033963" y="5522913"/>
          <p14:tracePt t="83749" x="5067300" y="5538788"/>
          <p14:tracePt t="83765" x="5084763" y="5538788"/>
          <p14:tracePt t="83783" x="5118100" y="5538788"/>
          <p14:tracePt t="83798" x="5133975" y="5538788"/>
          <p14:tracePt t="83816" x="5175250" y="5538788"/>
          <p14:tracePt t="83832" x="5192713" y="5538788"/>
          <p14:tracePt t="83849" x="5224463" y="5538788"/>
          <p14:tracePt t="83865" x="5241925" y="5538788"/>
          <p14:tracePt t="83882" x="5275263" y="5538788"/>
          <p14:tracePt t="83899" x="5291138" y="5538788"/>
          <p14:tracePt t="83916" x="5308600" y="5522913"/>
          <p14:tracePt t="83916" x="5324475" y="5522913"/>
          <p14:tracePt t="83932" x="5341938" y="5522913"/>
          <p14:tracePt t="83932" x="5341938" y="5507038"/>
          <p14:tracePt t="83949" x="5357813" y="5507038"/>
          <p14:tracePt t="83965" x="5391150" y="5489575"/>
          <p14:tracePt t="83983" x="5407025" y="5473700"/>
          <p14:tracePt t="83999" x="5448300" y="5432425"/>
          <p14:tracePt t="84016" x="5465763" y="5414963"/>
          <p14:tracePt t="84032" x="5499100" y="5381625"/>
          <p14:tracePt t="84049" x="5514975" y="5348288"/>
          <p14:tracePt t="84065" x="5532438" y="5332413"/>
          <p14:tracePt t="84083" x="5548313" y="5314950"/>
          <p14:tracePt t="84098" x="5565775" y="5281613"/>
          <p14:tracePt t="84116" x="5581650" y="5265738"/>
          <p14:tracePt t="84132" x="5599113" y="5232400"/>
          <p14:tracePt t="84149" x="5614988" y="5216525"/>
          <p14:tracePt t="84165" x="5614988" y="5175250"/>
          <p14:tracePt t="84183" x="5614988" y="5141913"/>
          <p14:tracePt t="84199" x="5614988" y="5124450"/>
          <p14:tracePt t="84216" x="5614988" y="5108575"/>
          <p14:tracePt t="84216" x="5614988" y="5091113"/>
          <p14:tracePt t="84232" x="5614988" y="5057775"/>
          <p14:tracePt t="84250" x="5599113" y="5041900"/>
          <p14:tracePt t="84266" x="5599113" y="5008563"/>
          <p14:tracePt t="84283" x="5581650" y="4992688"/>
          <p14:tracePt t="84298" x="5565775" y="4975225"/>
          <p14:tracePt t="84316" x="5548313" y="4933950"/>
          <p14:tracePt t="84332" x="5548313" y="4900613"/>
          <p14:tracePt t="84349" x="5532438" y="4884738"/>
          <p14:tracePt t="84365" x="5532438" y="4851400"/>
          <p14:tracePt t="84382" x="5514975" y="4818063"/>
          <p14:tracePt t="84398" x="5499100" y="4802188"/>
          <p14:tracePt t="84416" x="5481638" y="4768850"/>
          <p14:tracePt t="84432" x="5465763" y="4751388"/>
          <p14:tracePt t="84449" x="5424488" y="4735513"/>
          <p14:tracePt t="84465" x="5391150" y="4718050"/>
          <p14:tracePt t="84483" x="5357813" y="4718050"/>
          <p14:tracePt t="84498" x="5324475" y="4718050"/>
          <p14:tracePt t="84499" x="5308600" y="4694238"/>
          <p14:tracePt t="84499" x="5291138" y="4694238"/>
          <p14:tracePt t="84516" x="5241925" y="4694238"/>
          <p14:tracePt t="84532" x="5224463" y="4694238"/>
          <p14:tracePt t="84532" x="5208588" y="4694238"/>
          <p14:tracePt t="84549" x="5175250" y="4694238"/>
          <p14:tracePt t="84565" x="5118100" y="4694238"/>
          <p14:tracePt t="84583" x="5084763" y="4694238"/>
          <p14:tracePt t="84599" x="5067300" y="4694238"/>
          <p14:tracePt t="84616" x="5033963" y="4694238"/>
          <p14:tracePt t="84632" x="5000625" y="4694238"/>
          <p14:tracePt t="84649" x="4984750" y="4694238"/>
          <p14:tracePt t="84665" x="4951413" y="4718050"/>
          <p14:tracePt t="84683" x="4918075" y="4718050"/>
          <p14:tracePt t="84699" x="4876800" y="4751388"/>
          <p14:tracePt t="84716" x="4860925" y="4768850"/>
          <p14:tracePt t="84732" x="4827588" y="4784725"/>
          <p14:tracePt t="84750" x="4794250" y="4802188"/>
          <p14:tracePt t="84765" x="4776788" y="4818063"/>
          <p14:tracePt t="84783" x="4760913" y="4833938"/>
          <p14:tracePt t="84799" x="4760913" y="4851400"/>
          <p14:tracePt t="84816" x="4743450" y="4867275"/>
          <p14:tracePt t="84816" x="4727575" y="4884738"/>
          <p14:tracePt t="84832" x="4727575" y="4918075"/>
          <p14:tracePt t="84849" x="4711700" y="4959350"/>
          <p14:tracePt t="84866" x="4711700" y="4992688"/>
          <p14:tracePt t="84882" x="4694238" y="5008563"/>
          <p14:tracePt t="84899" x="4694238" y="5041900"/>
          <p14:tracePt t="84915" x="4694238" y="5075238"/>
          <p14:tracePt t="84932" x="4694238" y="5108575"/>
          <p14:tracePt t="84949" x="4694238" y="5141913"/>
          <p14:tracePt t="84966" x="4694238" y="5175250"/>
          <p14:tracePt t="84982" x="4694238" y="5191125"/>
          <p14:tracePt t="84999" x="4694238" y="5232400"/>
          <p14:tracePt t="85015" x="4711700" y="5265738"/>
          <p14:tracePt t="85033" x="4727575" y="5299075"/>
          <p14:tracePt t="85049" x="4743450" y="5332413"/>
          <p14:tracePt t="85066" x="4760913" y="5365750"/>
          <p14:tracePt t="85082" x="4794250" y="5414963"/>
          <p14:tracePt t="85100" x="4810125" y="5448300"/>
          <p14:tracePt t="85100" x="4827588" y="5473700"/>
          <p14:tracePt t="85115" x="4843463" y="5489575"/>
          <p14:tracePt t="85116" x="4860925" y="5522913"/>
          <p14:tracePt t="85132" x="4892675" y="5556250"/>
          <p14:tracePt t="85150" x="4951413" y="5589588"/>
          <p14:tracePt t="85165" x="4967288" y="5605463"/>
          <p14:tracePt t="85183" x="5000625" y="5622925"/>
          <p14:tracePt t="85198" x="5033963" y="5622925"/>
          <p14:tracePt t="85216" x="5067300" y="5638800"/>
          <p14:tracePt t="85232" x="5100638" y="5638800"/>
          <p14:tracePt t="85249" x="5118100" y="5638800"/>
          <p14:tracePt t="85266" x="5149850" y="5638800"/>
          <p14:tracePt t="85283" x="5175250" y="5638800"/>
          <p14:tracePt t="85298" x="5192713" y="5638800"/>
          <p14:tracePt t="85316" x="5208588" y="5638800"/>
          <p14:tracePt t="85332" x="5224463" y="5656263"/>
          <p14:tracePt t="85349" x="5241925" y="5656263"/>
          <p14:tracePt t="85365" x="5257800" y="5656263"/>
          <p14:tracePt t="85383" x="5291138" y="5638800"/>
          <p14:tracePt t="85398" x="5308600" y="5638800"/>
          <p14:tracePt t="85399" x="5324475" y="5622925"/>
          <p14:tracePt t="85416" x="5341938" y="5605463"/>
          <p14:tracePt t="85417" x="5391150" y="5572125"/>
          <p14:tracePt t="85432" x="5407025" y="5556250"/>
          <p14:tracePt t="85432" x="5424488" y="5538788"/>
          <p14:tracePt t="85449" x="5465763" y="5507038"/>
          <p14:tracePt t="85466" x="5514975" y="5448300"/>
          <p14:tracePt t="85482" x="5548313" y="5381625"/>
          <p14:tracePt t="85499" x="5581650" y="5332413"/>
          <p14:tracePt t="85515" x="5614988" y="5281613"/>
          <p14:tracePt t="85533" x="5630863" y="5232400"/>
          <p14:tracePt t="85549" x="5630863" y="5191125"/>
          <p14:tracePt t="85566" x="5648325" y="5157788"/>
          <p14:tracePt t="85582" x="5648325" y="5124450"/>
          <p14:tracePt t="85599" x="5648325" y="5091113"/>
          <p14:tracePt t="85615" x="5648325" y="5041900"/>
          <p14:tracePt t="85633" x="5648325" y="5008563"/>
          <p14:tracePt t="85649" x="5630863" y="4959350"/>
          <p14:tracePt t="85666" x="5630863" y="4918075"/>
          <p14:tracePt t="85682" x="5614988" y="4900613"/>
          <p14:tracePt t="85699" x="5614988" y="4884738"/>
          <p14:tracePt t="85700" x="5599113" y="4867275"/>
          <p14:tracePt t="85716" x="5599113" y="4851400"/>
          <p14:tracePt t="85732" x="5581650" y="4833938"/>
          <p14:tracePt t="85749" x="5565775" y="4818063"/>
          <p14:tracePt t="85766" x="5532438" y="4802188"/>
          <p14:tracePt t="85782" x="5499100" y="4784725"/>
          <p14:tracePt t="85799" x="5481638" y="4784725"/>
          <p14:tracePt t="85815" x="5424488" y="4768850"/>
          <p14:tracePt t="85832" x="5391150" y="4751388"/>
          <p14:tracePt t="85848" x="5373688" y="4735513"/>
          <p14:tracePt t="85866" x="5341938" y="4735513"/>
          <p14:tracePt t="85882" x="5308600" y="4718050"/>
          <p14:tracePt t="85899" x="5275263" y="4718050"/>
          <p14:tracePt t="85915" x="5257800" y="4718050"/>
          <p14:tracePt t="85933" x="5241925" y="4718050"/>
          <p14:tracePt t="85948" x="5208588" y="4718050"/>
          <p14:tracePt t="85966" x="5175250" y="4735513"/>
          <p14:tracePt t="85982" x="5118100" y="4751388"/>
          <p14:tracePt t="85999" x="5084763" y="4784725"/>
          <p14:tracePt t="86000" x="5067300" y="4802188"/>
          <p14:tracePt t="86016" x="5033963" y="4802188"/>
          <p14:tracePt t="86016" x="5018088" y="4818063"/>
          <p14:tracePt t="86032" x="5000625" y="4833938"/>
          <p14:tracePt t="86032" x="4984750" y="4851400"/>
          <p14:tracePt t="86049" x="4967288" y="4884738"/>
          <p14:tracePt t="86065" x="4935538" y="4918075"/>
          <p14:tracePt t="86082" x="4918075" y="4933950"/>
          <p14:tracePt t="86099" x="4892675" y="4992688"/>
          <p14:tracePt t="86116" x="4876800" y="5026025"/>
          <p14:tracePt t="86132" x="4843463" y="5075238"/>
          <p14:tracePt t="86149" x="4843463" y="5108575"/>
          <p14:tracePt t="86165" x="4827588" y="5157788"/>
          <p14:tracePt t="86183" x="4827588" y="5216525"/>
          <p14:tracePt t="86198" x="4827588" y="5265738"/>
          <p14:tracePt t="86216" x="4827588" y="5299075"/>
          <p14:tracePt t="86232" x="4827588" y="5314950"/>
          <p14:tracePt t="86250" x="4827588" y="5348288"/>
          <p14:tracePt t="86265" x="4827588" y="5365750"/>
          <p14:tracePt t="86266" x="4843463" y="5365750"/>
          <p14:tracePt t="86283" x="4843463" y="5399088"/>
          <p14:tracePt t="86298" x="4860925" y="5414963"/>
          <p14:tracePt t="86316" x="4892675" y="5473700"/>
          <p14:tracePt t="86332" x="4918075" y="5507038"/>
          <p14:tracePt t="86349" x="4935538" y="5538788"/>
          <p14:tracePt t="86366" x="4967288" y="5556250"/>
          <p14:tracePt t="86382" x="4984750" y="5572125"/>
          <p14:tracePt t="86399" x="5018088" y="5589588"/>
          <p14:tracePt t="86416" x="5033963" y="5605463"/>
          <p14:tracePt t="86432" x="5067300" y="5622925"/>
          <p14:tracePt t="86449" x="5100638" y="5622925"/>
          <p14:tracePt t="86465" x="5133975" y="5622925"/>
          <p14:tracePt t="86482" x="5149850" y="5622925"/>
          <p14:tracePt t="86498" x="5175250" y="5605463"/>
          <p14:tracePt t="86516" x="5192713" y="5589588"/>
          <p14:tracePt t="86532" x="5208588" y="5589588"/>
          <p14:tracePt t="86549" x="5224463" y="5556250"/>
          <p14:tracePt t="86565" x="5241925" y="5556250"/>
          <p14:tracePt t="86582" x="5257800" y="5538788"/>
          <p14:tracePt t="86616" x="5275263" y="5522913"/>
          <p14:tracePt t="86649" x="5291138" y="5507038"/>
          <p14:tracePt t="86665" x="5308600" y="5489575"/>
          <p14:tracePt t="86683" x="5324475" y="5489575"/>
          <p14:tracePt t="86716" x="5341938" y="5489575"/>
          <p14:tracePt t="86732" x="5357813" y="5489575"/>
          <p14:tracePt t="86749" x="5391150" y="5473700"/>
          <p14:tracePt t="86765" x="5407025" y="5473700"/>
          <p14:tracePt t="86783" x="5424488" y="5448300"/>
          <p14:tracePt t="86798" x="5448300" y="5448300"/>
          <p14:tracePt t="86816" x="5465763" y="5448300"/>
          <p14:tracePt t="86849" x="5481638" y="5432425"/>
          <p14:tracePt t="86899" x="5481638" y="5414963"/>
          <p14:tracePt t="86916" x="5481638" y="5399088"/>
          <p14:tracePt t="87021" x="5465763" y="5399088"/>
          <p14:tracePt t="87037" x="5448300" y="5399088"/>
          <p14:tracePt t="87046" x="5424488" y="5414963"/>
          <p14:tracePt t="87402" x="5424488" y="5448300"/>
          <p14:tracePt t="87410" x="5424488" y="5507038"/>
          <p14:tracePt t="87419" x="5424488" y="5538788"/>
          <p14:tracePt t="87427" x="5424488" y="5572125"/>
          <p14:tracePt t="87435" x="5424488" y="5622925"/>
          <p14:tracePt t="87443" x="5424488" y="5656263"/>
          <p14:tracePt t="87451" x="5424488" y="5672138"/>
          <p14:tracePt t="87465" x="5407025" y="5688013"/>
          <p14:tracePt t="87481" x="5407025" y="5746750"/>
          <p14:tracePt t="87498" x="5407025" y="5762625"/>
          <p14:tracePt t="87515" x="5407025" y="5780088"/>
          <p14:tracePt t="87548" x="5407025" y="5795963"/>
          <p14:tracePt t="88773" x="5424488" y="5795963"/>
          <p14:tracePt t="88781" x="5448300" y="5795963"/>
          <p14:tracePt t="88805" x="5465763" y="5795963"/>
          <p14:tracePt t="88813" x="5481638" y="5795963"/>
          <p14:tracePt t="88829" x="5499100" y="5795963"/>
          <p14:tracePt t="88837" x="5514975" y="5795963"/>
          <p14:tracePt t="88846" x="5532438" y="5795963"/>
          <p14:tracePt t="88854" x="5548313" y="5795963"/>
          <p14:tracePt t="88862" x="5565775" y="5795963"/>
          <p14:tracePt t="88870" x="5581650" y="5795963"/>
          <p14:tracePt t="88881" x="5614988" y="5795963"/>
          <p14:tracePt t="88898" x="5648325" y="5795963"/>
          <p14:tracePt t="88915" x="5705475" y="5795963"/>
          <p14:tracePt t="88932" x="5756275" y="5795963"/>
          <p14:tracePt t="88948" x="5789613" y="5795963"/>
          <p14:tracePt t="88965" x="5838825" y="5795963"/>
          <p14:tracePt t="88981" x="5872163" y="5795963"/>
          <p14:tracePt t="88998" x="5905500" y="5795963"/>
          <p14:tracePt t="89015" x="5921375" y="5795963"/>
          <p14:tracePt t="89032" x="5938838" y="5780088"/>
          <p14:tracePt t="89048" x="5954713" y="5780088"/>
          <p14:tracePt t="89098" x="5980113" y="5780088"/>
          <p14:tracePt t="89113" x="5980113" y="5762625"/>
          <p14:tracePt t="89129" x="5995988" y="5762625"/>
          <p14:tracePt t="89154" x="6013450" y="5762625"/>
          <p14:tracePt t="89210" x="6029325" y="5762625"/>
          <p14:tracePt t="89244" x="6046788" y="5762625"/>
          <p14:tracePt t="89259" x="6046788" y="5746750"/>
          <p14:tracePt t="89267" x="6062663" y="5746750"/>
          <p14:tracePt t="89291" x="6080125" y="5746750"/>
          <p14:tracePt t="89365" x="6096000" y="5746750"/>
          <p14:tracePt t="89381" x="6111875" y="5746750"/>
          <p14:tracePt t="89389" x="6129338" y="5730875"/>
          <p14:tracePt t="89398" x="6145213" y="5730875"/>
          <p14:tracePt t="89413" x="6162675" y="5730875"/>
          <p14:tracePt t="89421" x="6178550" y="5730875"/>
          <p14:tracePt t="89448" x="6196013" y="5705475"/>
          <p14:tracePt t="89465" x="6211888" y="5705475"/>
          <p14:tracePt t="89482" x="6253163" y="5705475"/>
          <p14:tracePt t="89498" x="6270625" y="5705475"/>
          <p14:tracePt t="89515" x="6303963" y="5705475"/>
          <p14:tracePt t="89532" x="6319838" y="5705475"/>
          <p14:tracePt t="89548" x="6337300" y="5705475"/>
          <p14:tracePt t="89565" x="6353175" y="5705475"/>
          <p14:tracePt t="89581" x="6386513" y="5705475"/>
          <p14:tracePt t="89598" x="6419850" y="5705475"/>
          <p14:tracePt t="89615" x="6453188" y="5705475"/>
          <p14:tracePt t="89632" x="6486525" y="5705475"/>
          <p14:tracePt t="89648" x="6510338" y="5705475"/>
          <p14:tracePt t="89649" x="6527800" y="5705475"/>
          <p14:tracePt t="89665" x="6577013" y="5705475"/>
          <p14:tracePt t="89681" x="6610350" y="5705475"/>
          <p14:tracePt t="89699" x="6643688" y="5705475"/>
          <p14:tracePt t="89715" x="6677025" y="5705475"/>
          <p14:tracePt t="89732" x="6710363" y="5705475"/>
          <p14:tracePt t="89749" x="6743700" y="5705475"/>
          <p14:tracePt t="89766" x="6784975" y="5705475"/>
          <p14:tracePt t="89782" x="6818313" y="5705475"/>
          <p14:tracePt t="89799" x="6867525" y="5705475"/>
          <p14:tracePt t="89815" x="6916738" y="5705475"/>
          <p14:tracePt t="89833" x="6934200" y="5705475"/>
          <p14:tracePt t="89849" x="6967538" y="5705475"/>
          <p14:tracePt t="89866" x="6999288" y="5705475"/>
          <p14:tracePt t="89882" x="7016750" y="5705475"/>
          <p14:tracePt t="89899" x="7058025" y="5705475"/>
          <p14:tracePt t="89915" x="7073900" y="5705475"/>
          <p14:tracePt t="89933" x="7091363" y="5705475"/>
          <p14:tracePt t="89933" x="7124700" y="5705475"/>
          <p14:tracePt t="89949" x="7158038" y="5688013"/>
          <p14:tracePt t="89966" x="7173913" y="5672138"/>
          <p14:tracePt t="89982" x="7224713" y="5672138"/>
          <p14:tracePt t="89999" x="7256463" y="5672138"/>
          <p14:tracePt t="90015" x="7315200" y="5656263"/>
          <p14:tracePt t="90033" x="7397750" y="5638800"/>
          <p14:tracePt t="90048" x="7448550" y="5622925"/>
          <p14:tracePt t="90066" x="7513638" y="5605463"/>
          <p14:tracePt t="90082" x="7572375" y="5589588"/>
          <p14:tracePt t="90099" x="7621588" y="5589588"/>
          <p14:tracePt t="90115" x="7639050" y="5589588"/>
          <p14:tracePt t="90132" x="7672388" y="5589588"/>
          <p14:tracePt t="90166" x="7688263" y="5589588"/>
          <p14:tracePt t="90182" x="7705725" y="5589588"/>
          <p14:tracePt t="90378" x="7721600" y="5589588"/>
          <p14:tracePt t="90402" x="7737475" y="5589588"/>
          <p14:tracePt t="90427" x="7754938" y="5589588"/>
          <p14:tracePt t="90443" x="7770813" y="5589588"/>
          <p14:tracePt t="90451" x="7788275" y="5589588"/>
          <p14:tracePt t="90459" x="7804150" y="5589588"/>
          <p14:tracePt t="90475" x="7829550" y="5589588"/>
          <p14:tracePt t="90483" x="7845425" y="5589588"/>
          <p14:tracePt t="90491" x="7862888" y="5589588"/>
          <p14:tracePt t="90500" x="7878763" y="5589588"/>
          <p14:tracePt t="90516" x="7896225" y="5589588"/>
          <p14:tracePt t="90524" x="7912100" y="5589588"/>
          <p14:tracePt t="90532" x="7929563" y="5589588"/>
          <p14:tracePt t="90548" x="7945438" y="5589588"/>
          <p14:tracePt t="90565" x="7962900" y="5589588"/>
          <p14:tracePt t="90582" x="7978775" y="5589588"/>
          <p14:tracePt t="90598" x="7994650" y="5589588"/>
          <p14:tracePt t="90615" x="8012113" y="5605463"/>
          <p14:tracePt t="90631" x="8027988" y="5605463"/>
          <p14:tracePt t="90648" x="8061325" y="5605463"/>
          <p14:tracePt t="90681" x="8102600" y="5605463"/>
          <p14:tracePt t="90715" x="8135938" y="5622925"/>
          <p14:tracePt t="90731" x="8153400" y="5622925"/>
          <p14:tracePt t="90748" x="8169275" y="5622925"/>
          <p14:tracePt t="90765" x="8186738" y="5622925"/>
          <p14:tracePt t="90782" x="8202613" y="5622925"/>
          <p14:tracePt t="90799" x="8218488" y="5622925"/>
          <p14:tracePt t="90816" x="8235950" y="5638800"/>
          <p14:tracePt t="90817" x="8251825" y="5638800"/>
          <p14:tracePt t="90832" x="8269288" y="5638800"/>
          <p14:tracePt t="90849" x="8302625" y="5638800"/>
          <p14:tracePt t="90865" x="8318500" y="5656263"/>
          <p14:tracePt t="90882" x="8359775" y="5656263"/>
          <p14:tracePt t="90899" x="8377238" y="5656263"/>
          <p14:tracePt t="90916" x="8410575" y="5656263"/>
          <p14:tracePt t="90949" x="8426450" y="5656263"/>
          <p14:tracePt t="90982" x="8443913" y="5656263"/>
          <p14:tracePt t="91016" x="8443913" y="5672138"/>
          <p14:tracePt t="91032" x="8459788" y="5672138"/>
          <p14:tracePt t="91049" x="8475663" y="5672138"/>
          <p14:tracePt t="91083" x="8493125" y="5688013"/>
          <p14:tracePt t="91099" x="8509000" y="5688013"/>
          <p14:tracePt t="91116" x="8526463" y="5705475"/>
          <p14:tracePt t="91116" x="8542338" y="5705475"/>
          <p14:tracePt t="91132" x="8559800" y="5705475"/>
          <p14:tracePt t="91149" x="8575675" y="5730875"/>
          <p14:tracePt t="91166" x="8593138" y="5730875"/>
          <p14:tracePt t="91183" x="8609013" y="5746750"/>
          <p14:tracePt t="91216" x="8634413" y="5746750"/>
          <p14:tracePt t="91894" x="8650288" y="5746750"/>
          <p14:tracePt t="91902" x="8667750" y="5746750"/>
          <p14:tracePt t="91910" x="8683625" y="5746750"/>
          <p14:tracePt t="91918" x="8699500" y="5746750"/>
          <p14:tracePt t="91927" x="8716963" y="5746750"/>
          <p14:tracePt t="91935" x="8732838" y="5746750"/>
          <p14:tracePt t="91948" x="8750300" y="5746750"/>
          <p14:tracePt t="91965" x="8750300" y="5762625"/>
          <p14:tracePt t="91981" x="8766175" y="5762625"/>
          <p14:tracePt t="92015" x="8783638" y="5762625"/>
          <p14:tracePt t="92031" x="8799513" y="5762625"/>
          <p14:tracePt t="92049" x="8832850" y="5762625"/>
          <p14:tracePt t="92065" x="8866188" y="5746750"/>
          <p14:tracePt t="92082" x="8891588" y="5746750"/>
          <p14:tracePt t="92098" x="8907463" y="5746750"/>
          <p14:tracePt t="92131" x="8924925" y="5746750"/>
          <p14:tracePt t="92165" x="8940800" y="5746750"/>
          <p14:tracePt t="92182" x="8956675" y="5746750"/>
          <p14:tracePt t="92216" x="8974138" y="5746750"/>
          <p14:tracePt t="92249" x="8974138" y="5762625"/>
          <p14:tracePt t="92266" x="8990013" y="5762625"/>
          <p14:tracePt t="92364" x="9007475" y="5762625"/>
          <p14:tracePt t="93548" x="9023350" y="5762625"/>
          <p14:tracePt t="93564" x="9040813" y="5762625"/>
          <p14:tracePt t="93581" x="9056688" y="5762625"/>
          <p14:tracePt t="93589" x="9074150" y="5780088"/>
          <p14:tracePt t="93597" x="9090025" y="5780088"/>
          <p14:tracePt t="93605" x="9105900" y="5780088"/>
          <p14:tracePt t="93613" x="9123363" y="5795963"/>
          <p14:tracePt t="93621" x="9148763" y="5795963"/>
          <p14:tracePt t="93631" x="9148763" y="5813425"/>
          <p14:tracePt t="93648" x="9182100" y="5813425"/>
          <p14:tracePt t="93665" x="9213850" y="5813425"/>
          <p14:tracePt t="93681" x="9231313" y="5813425"/>
          <p14:tracePt t="93698" x="9247188" y="5813425"/>
          <p14:tracePt t="93715" x="9264650" y="5813425"/>
          <p14:tracePt t="93731" x="9280525" y="5813425"/>
          <p14:tracePt t="93748" x="9297988" y="5813425"/>
          <p14:tracePt t="93782" x="9313863" y="5813425"/>
          <p14:tracePt t="93816" x="9331325" y="5813425"/>
          <p14:tracePt t="93856" x="9347200" y="5813425"/>
          <p14:tracePt t="93872" x="9363075" y="5813425"/>
          <p14:tracePt t="93897" x="9380538" y="5813425"/>
          <p14:tracePt t="93913" x="9396413" y="5813425"/>
          <p14:tracePt t="93937" x="9421813" y="5813425"/>
          <p14:tracePt t="93962" x="9437688" y="5813425"/>
          <p14:tracePt t="93986" x="9455150" y="5813425"/>
          <p14:tracePt t="94002" x="9471025" y="5813425"/>
          <p14:tracePt t="94034" x="9488488" y="5813425"/>
          <p14:tracePt t="94067" x="9504363" y="5813425"/>
          <p14:tracePt t="94099" x="9521825" y="5813425"/>
          <p14:tracePt t="94132" x="9537700" y="5813425"/>
          <p14:tracePt t="94148" x="9555163" y="5813425"/>
          <p14:tracePt t="94164" x="9571038" y="5813425"/>
          <p14:tracePt t="94189" x="9588500" y="5813425"/>
          <p14:tracePt t="94197" x="9604375" y="5813425"/>
          <p14:tracePt t="94213" x="9620250" y="5813425"/>
          <p14:tracePt t="94229" x="9637713" y="5813425"/>
          <p14:tracePt t="94245" x="9653588" y="5813425"/>
          <p14:tracePt t="94253" x="9678988" y="5795963"/>
          <p14:tracePt t="94261" x="9694863" y="5795963"/>
          <p14:tracePt t="94270" x="9712325" y="5795963"/>
          <p14:tracePt t="94281" x="9728200" y="5780088"/>
          <p14:tracePt t="94298" x="9761538" y="5780088"/>
          <p14:tracePt t="94315" x="9779000" y="5762625"/>
          <p14:tracePt t="94331" x="9812338" y="5762625"/>
          <p14:tracePt t="94348" x="9828213" y="5746750"/>
          <p14:tracePt t="94365" x="9844088" y="5730875"/>
          <p14:tracePt t="94381" x="9861550" y="5730875"/>
          <p14:tracePt t="94398" x="9877425" y="5705475"/>
          <p14:tracePt t="94415" x="9894888" y="5688013"/>
          <p14:tracePt t="94432" x="9894888" y="5656263"/>
          <p14:tracePt t="94432" x="9910763" y="5656263"/>
          <p14:tracePt t="94448" x="9910763" y="5622925"/>
          <p14:tracePt t="94465" x="9928225" y="5605463"/>
          <p14:tracePt t="94481" x="9928225" y="5589588"/>
          <p14:tracePt t="94498" x="9952038" y="5572125"/>
          <p14:tracePt t="94515" x="9952038" y="5556250"/>
          <p14:tracePt t="94532" x="9952038" y="5538788"/>
          <p14:tracePt t="94548" x="9952038" y="5507038"/>
          <p14:tracePt t="94566" x="9928225" y="5489575"/>
          <p14:tracePt t="94582" x="9894888" y="5448300"/>
          <p14:tracePt t="94599" x="9844088" y="5414963"/>
          <p14:tracePt t="94615" x="9812338" y="5399088"/>
          <p14:tracePt t="94632" x="9779000" y="5365750"/>
          <p14:tracePt t="94648" x="9745663" y="5348288"/>
          <p14:tracePt t="94666" x="9694863" y="5348288"/>
          <p14:tracePt t="94682" x="9637713" y="5348288"/>
          <p14:tracePt t="94699" x="9588500" y="5348288"/>
          <p14:tracePt t="94700" x="9571038" y="5348288"/>
          <p14:tracePt t="94715" x="9537700" y="5348288"/>
          <p14:tracePt t="94716" x="9504363" y="5332413"/>
          <p14:tracePt t="94733" x="9471025" y="5332413"/>
          <p14:tracePt t="94749" x="9437688" y="5332413"/>
          <p14:tracePt t="94766" x="9421813" y="5332413"/>
          <p14:tracePt t="94782" x="9380538" y="5332413"/>
          <p14:tracePt t="94799" x="9363075" y="5332413"/>
          <p14:tracePt t="94815" x="9331325" y="5332413"/>
          <p14:tracePt t="94833" x="9313863" y="5348288"/>
          <p14:tracePt t="94848" x="9280525" y="5365750"/>
          <p14:tracePt t="94866" x="9264650" y="5381625"/>
          <p14:tracePt t="94882" x="9247188" y="5399088"/>
          <p14:tracePt t="94899" x="9247188" y="5414963"/>
          <p14:tracePt t="94915" x="9231313" y="5448300"/>
          <p14:tracePt t="94933" x="9231313" y="5489575"/>
          <p14:tracePt t="94948" x="9231313" y="5522913"/>
          <p14:tracePt t="94966" x="9231313" y="5538788"/>
          <p14:tracePt t="94982" x="9231313" y="5572125"/>
          <p14:tracePt t="94999" x="9231313" y="5589588"/>
          <p14:tracePt t="95015" x="9231313" y="5605463"/>
          <p14:tracePt t="95016" x="9247188" y="5622925"/>
          <p14:tracePt t="95033" x="9264650" y="5622925"/>
          <p14:tracePt t="95049" x="9280525" y="5638800"/>
          <p14:tracePt t="95066" x="9297988" y="5656263"/>
          <p14:tracePt t="95082" x="9313863" y="5672138"/>
          <p14:tracePt t="95099" x="9331325" y="5688013"/>
          <p14:tracePt t="95115" x="9363075" y="5688013"/>
          <p14:tracePt t="95132" x="9380538" y="5705475"/>
          <p14:tracePt t="95148" x="9421813" y="5705475"/>
          <p14:tracePt t="95166" x="9455150" y="5730875"/>
          <p14:tracePt t="95182" x="9471025" y="5746750"/>
          <p14:tracePt t="95199" x="9504363" y="5762625"/>
          <p14:tracePt t="95215" x="9521825" y="5780088"/>
          <p14:tracePt t="95232" x="9555163" y="5795963"/>
          <p14:tracePt t="95249" x="9604375" y="5795963"/>
          <p14:tracePt t="95266" x="9637713" y="5813425"/>
          <p14:tracePt t="95282" x="9678988" y="5813425"/>
          <p14:tracePt t="95282" x="9694863" y="5813425"/>
          <p14:tracePt t="95299" x="9728200" y="5829300"/>
          <p14:tracePt t="95300" x="9745663" y="5829300"/>
          <p14:tracePt t="95315" x="9761538" y="5829300"/>
          <p14:tracePt t="95316" x="9779000" y="5829300"/>
          <p14:tracePt t="95333" x="9812338" y="5829300"/>
          <p14:tracePt t="95349" x="9844088" y="5829300"/>
          <p14:tracePt t="95366" x="9877425" y="5829300"/>
          <p14:tracePt t="95382" x="9928225" y="5829300"/>
          <p14:tracePt t="95399" x="9969500" y="5813425"/>
          <p14:tracePt t="95415" x="10002838" y="5795963"/>
          <p14:tracePt t="95433" x="10018713" y="5780088"/>
          <p14:tracePt t="95448" x="10036175" y="5780088"/>
          <p14:tracePt t="95466" x="10052050" y="5780088"/>
          <p14:tracePt t="95481" x="10052050" y="5762625"/>
          <p14:tracePt t="95499" x="10069513" y="5746750"/>
          <p14:tracePt t="95515" x="10069513" y="5705475"/>
          <p14:tracePt t="95533" x="10069513" y="5672138"/>
          <p14:tracePt t="95548" x="10069513" y="5622925"/>
          <p14:tracePt t="95566" x="10052050" y="5589588"/>
          <p14:tracePt t="95582" x="9985375" y="5556250"/>
          <p14:tracePt t="95599" x="9877425" y="5556250"/>
          <p14:tracePt t="95600" x="9828213" y="5556250"/>
          <p14:tracePt t="95615" x="9794875" y="5556250"/>
          <p14:tracePt t="95616" x="9745663" y="5556250"/>
          <p14:tracePt t="95633" x="9637713" y="5556250"/>
          <p14:tracePt t="95649" x="9521825" y="5556250"/>
          <p14:tracePt t="95666" x="9455150" y="5556250"/>
          <p14:tracePt t="95682" x="9380538" y="5556250"/>
          <p14:tracePt t="95699" x="9313863" y="5572125"/>
          <p14:tracePt t="95716" x="9247188" y="5605463"/>
          <p14:tracePt t="95733" x="9213850" y="5638800"/>
          <p14:tracePt t="95748" x="9197975" y="5672138"/>
          <p14:tracePt t="95766" x="9197975" y="5705475"/>
          <p14:tracePt t="95782" x="9197975" y="5746750"/>
          <p14:tracePt t="95799" x="9197975" y="5780088"/>
          <p14:tracePt t="95815" x="9197975" y="5795963"/>
          <p14:tracePt t="95832" x="9213850" y="5829300"/>
          <p14:tracePt t="95848" x="9231313" y="5862638"/>
          <p14:tracePt t="95866" x="9264650" y="5880100"/>
          <p14:tracePt t="95882" x="9280525" y="5895975"/>
          <p14:tracePt t="95899" x="9313863" y="5911850"/>
          <p14:tracePt t="95900" x="9331325" y="5911850"/>
          <p14:tracePt t="95915" x="9347200" y="5911850"/>
          <p14:tracePt t="95916" x="9363075" y="5911850"/>
          <p14:tracePt t="95933" x="9396413" y="5911850"/>
          <p14:tracePt t="95949" x="9437688" y="5911850"/>
          <p14:tracePt t="95966" x="9455150" y="5911850"/>
          <p14:tracePt t="95982" x="9455150" y="5895975"/>
          <p14:tracePt t="95999" x="9471025" y="5895975"/>
          <p14:tracePt t="96061" x="9471025" y="5880100"/>
          <p14:tracePt t="96069" x="9455150" y="5880100"/>
          <p14:tracePt t="96086" x="9437688" y="5880100"/>
          <p14:tracePt t="96094" x="9421813" y="5862638"/>
          <p14:tracePt t="96110" x="9396413" y="5862638"/>
          <p14:tracePt t="96118" x="9380538" y="5862638"/>
          <p14:tracePt t="96148" x="9363075" y="5862638"/>
          <p14:tracePt t="96507" x="9347200" y="5862638"/>
          <p14:tracePt t="96515" x="9331325" y="5862638"/>
          <p14:tracePt t="96523" x="9313863" y="5862638"/>
          <p14:tracePt t="96532" x="9280525" y="5862638"/>
          <p14:tracePt t="96540" x="9247188" y="5862638"/>
          <p14:tracePt t="96548" x="9213850" y="5862638"/>
          <p14:tracePt t="96556" x="9164638" y="5862638"/>
          <p14:tracePt t="96565" x="9105900" y="5862638"/>
          <p14:tracePt t="96581" x="9007475" y="5880100"/>
          <p14:tracePt t="96598" x="8940800" y="5880100"/>
          <p14:tracePt t="96615" x="8866188" y="5880100"/>
          <p14:tracePt t="96631" x="8832850" y="5880100"/>
          <p14:tracePt t="96648" x="8816975" y="5880100"/>
          <p14:tracePt t="96665" x="8799513" y="5880100"/>
          <p14:tracePt t="96896" x="8799513" y="5862638"/>
          <p14:tracePt t="96913" x="8783638" y="5862638"/>
          <p14:tracePt t="96921" x="8783638" y="5846763"/>
          <p14:tracePt t="96929" x="8766175" y="5829300"/>
          <p14:tracePt t="96937" x="8750300" y="5829300"/>
          <p14:tracePt t="96945" x="8732838" y="5813425"/>
          <p14:tracePt t="96953" x="8716963" y="5795963"/>
          <p14:tracePt t="96965" x="8699500" y="5780088"/>
          <p14:tracePt t="96981" x="8650288" y="5730875"/>
          <p14:tracePt t="96998" x="8593138" y="5638800"/>
          <p14:tracePt t="97015" x="8475663" y="5522913"/>
          <p14:tracePt t="97031" x="8377238" y="5381625"/>
          <p14:tracePt t="97048" x="8285163" y="5281613"/>
          <p14:tracePt t="97065" x="8202613" y="5191125"/>
          <p14:tracePt t="97081" x="8169275" y="5141913"/>
          <p14:tracePt t="97098" x="8153400" y="5108575"/>
          <p14:tracePt t="97114" x="8135938" y="5091113"/>
          <p14:tracePt t="97204" x="8153400" y="5091113"/>
          <p14:tracePt t="97213" x="8169275" y="5091113"/>
          <p14:tracePt t="97221" x="8186738" y="5108575"/>
          <p14:tracePt t="97229" x="8218488" y="5124450"/>
          <p14:tracePt t="97237" x="8235950" y="5141913"/>
          <p14:tracePt t="97245" x="8251825" y="5141913"/>
          <p14:tracePt t="97253" x="8269288" y="5157788"/>
          <p14:tracePt t="97265" x="8302625" y="5191125"/>
          <p14:tracePt t="97281" x="8335963" y="5232400"/>
          <p14:tracePt t="97298" x="8359775" y="5249863"/>
          <p14:tracePt t="97315" x="8393113" y="5265738"/>
          <p14:tracePt t="97332" x="8410575" y="5299075"/>
          <p14:tracePt t="97348" x="8426450" y="5299075"/>
          <p14:tracePt t="97365" x="8426450" y="5314950"/>
          <p14:tracePt t="97381" x="8443913" y="5314950"/>
          <p14:tracePt t="97440" x="8426450" y="5314950"/>
          <p14:tracePt t="97448" x="8410575" y="5314950"/>
          <p14:tracePt t="97465" x="8393113" y="5299075"/>
          <p14:tracePt t="97472" x="8377238" y="5299075"/>
          <p14:tracePt t="97481" x="8359775" y="5281613"/>
          <p14:tracePt t="97498" x="8302625" y="5249863"/>
          <p14:tracePt t="97515" x="8285163" y="5232400"/>
          <p14:tracePt t="97532" x="8251825" y="5216525"/>
          <p14:tracePt t="97548" x="8235950" y="5191125"/>
          <p14:tracePt t="97626" x="8251825" y="5191125"/>
          <p14:tracePt t="97634" x="8269288" y="5216525"/>
          <p14:tracePt t="97642" x="8285163" y="5232400"/>
          <p14:tracePt t="97650" x="8302625" y="5249863"/>
          <p14:tracePt t="97659" x="8318500" y="5265738"/>
          <p14:tracePt t="97667" x="8335963" y="5299075"/>
          <p14:tracePt t="97681" x="8359775" y="5314950"/>
          <p14:tracePt t="97698" x="8410575" y="5381625"/>
          <p14:tracePt t="97714" x="8426450" y="5399088"/>
          <p14:tracePt t="97715" x="8443913" y="5414963"/>
          <p14:tracePt t="97732" x="8459788" y="5432425"/>
          <p14:tracePt t="98080" x="8443913" y="5432425"/>
          <p14:tracePt t="98088" x="8426450" y="5399088"/>
          <p14:tracePt t="98096" x="8393113" y="5348288"/>
          <p14:tracePt t="98104" x="8359775" y="5281613"/>
          <p14:tracePt t="98113" x="8318500" y="5232400"/>
          <p14:tracePt t="98121" x="8251825" y="5108575"/>
          <p14:tracePt t="98131" x="8186738" y="4918075"/>
          <p14:tracePt t="98148" x="8027988" y="4460875"/>
          <p14:tracePt t="98165" x="7804150" y="3632200"/>
          <p14:tracePt t="98182" x="7688263" y="2811463"/>
          <p14:tracePt t="98198" x="7605713" y="1924050"/>
          <p14:tracePt t="98215" x="7605713" y="1319213"/>
          <p14:tracePt t="98231" x="7672388" y="49688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bar chart&#10;&#10;Description automatically generated with medium confidence">
            <a:extLst>
              <a:ext uri="{FF2B5EF4-FFF2-40B4-BE49-F238E27FC236}">
                <a16:creationId xmlns:a16="http://schemas.microsoft.com/office/drawing/2014/main" id="{9551363D-8EE8-BA96-6BA5-4E8DBC3C9DA5}"/>
              </a:ext>
            </a:extLst>
          </p:cNvPr>
          <p:cNvPicPr>
            <a:picLocks noGrp="1" noChangeAspect="1"/>
          </p:cNvPicPr>
          <p:nvPr>
            <p:ph idx="1"/>
          </p:nvPr>
        </p:nvPicPr>
        <p:blipFill>
          <a:blip r:embed="rId5"/>
          <a:stretch>
            <a:fillRect/>
          </a:stretch>
        </p:blipFill>
        <p:spPr>
          <a:xfrm>
            <a:off x="550864" y="549275"/>
            <a:ext cx="11116696" cy="6308724"/>
          </a:xfrm>
          <a:custGeom>
            <a:avLst/>
            <a:gdLst/>
            <a:ahLst/>
            <a:cxnLst/>
            <a:rect l="l" t="t" r="r" b="b"/>
            <a:pathLst>
              <a:path w="12192000" h="6308724">
                <a:moveTo>
                  <a:pt x="0" y="0"/>
                </a:moveTo>
                <a:lnTo>
                  <a:pt x="12192000" y="0"/>
                </a:lnTo>
                <a:lnTo>
                  <a:pt x="12192000" y="6308724"/>
                </a:lnTo>
                <a:lnTo>
                  <a:pt x="0" y="6308724"/>
                </a:lnTo>
                <a:close/>
              </a:path>
            </a:pathLst>
          </a:custGeom>
        </p:spPr>
      </p:pic>
      <p:sp>
        <p:nvSpPr>
          <p:cNvPr id="24" name="Rectangle 23">
            <a:extLst>
              <a:ext uri="{FF2B5EF4-FFF2-40B4-BE49-F238E27FC236}">
                <a16:creationId xmlns:a16="http://schemas.microsoft.com/office/drawing/2014/main" id="{B089A443-F4FA-43F4-9F47-CCCBDB135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
            <a:ext cx="12192000" cy="4857751"/>
          </a:xfrm>
          <a:prstGeom prst="rect">
            <a:avLst/>
          </a:prstGeom>
          <a:gradFill flip="none" rotWithShape="1">
            <a:gsLst>
              <a:gs pos="70000">
                <a:schemeClr val="bg2">
                  <a:alpha val="60000"/>
                </a:schemeClr>
              </a:gs>
              <a:gs pos="26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5D00B9-1B44-7AD6-9E95-07A274A8F604}"/>
              </a:ext>
            </a:extLst>
          </p:cNvPr>
          <p:cNvSpPr>
            <a:spLocks noGrp="1"/>
          </p:cNvSpPr>
          <p:nvPr>
            <p:ph type="title"/>
          </p:nvPr>
        </p:nvSpPr>
        <p:spPr>
          <a:xfrm>
            <a:off x="3004697" y="1130200"/>
            <a:ext cx="6373812" cy="984885"/>
          </a:xfrm>
        </p:spPr>
        <p:txBody>
          <a:bodyPr vert="horz" wrap="square" lIns="0" tIns="0" rIns="0" bIns="0" rtlCol="0" anchor="ctr" anchorCtr="0">
            <a:normAutofit/>
          </a:bodyPr>
          <a:lstStyle/>
          <a:p>
            <a:pPr algn="ctr"/>
            <a:r>
              <a:rPr lang="en-US" sz="3600" dirty="0"/>
              <a:t>Products</a:t>
            </a:r>
          </a:p>
        </p:txBody>
      </p:sp>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36" name="Ink 35">
                <a:extLst>
                  <a:ext uri="{FF2B5EF4-FFF2-40B4-BE49-F238E27FC236}">
                    <a16:creationId xmlns:a16="http://schemas.microsoft.com/office/drawing/2014/main" id="{651D20B6-236B-701F-651D-2FEB77EFBFC2}"/>
                  </a:ext>
                </a:extLst>
              </p14:cNvPr>
              <p14:cNvContentPartPr/>
              <p14:nvPr>
                <p:extLst>
                  <p:ext uri="{42D2F446-02D8-4167-A562-619A0277C38B}">
                    <p15:isNarration xmlns:p15="http://schemas.microsoft.com/office/powerpoint/2012/main" val="1"/>
                  </p:ext>
                </p:extLst>
              </p14:nvPr>
            </p14:nvContentPartPr>
            <p14:xfrm>
              <a:off x="1094760" y="1575360"/>
              <a:ext cx="3342960" cy="4478400"/>
            </p14:xfrm>
          </p:contentPart>
        </mc:Choice>
        <mc:Fallback>
          <p:pic>
            <p:nvPicPr>
              <p:cNvPr id="36" name="Ink 35">
                <a:extLst>
                  <a:ext uri="{FF2B5EF4-FFF2-40B4-BE49-F238E27FC236}">
                    <a16:creationId xmlns:a16="http://schemas.microsoft.com/office/drawing/2014/main" id="{651D20B6-236B-701F-651D-2FEB77EFBFC2}"/>
                  </a:ext>
                </a:extLst>
              </p:cNvPr>
              <p:cNvPicPr>
                <a:picLocks noGrp="1" noRot="1" noChangeAspect="1" noMove="1" noResize="1" noEditPoints="1" noAdjustHandles="1" noChangeArrowheads="1" noChangeShapeType="1"/>
              </p:cNvPicPr>
              <p:nvPr/>
            </p:nvPicPr>
            <p:blipFill>
              <a:blip r:embed="rId7"/>
              <a:stretch>
                <a:fillRect/>
              </a:stretch>
            </p:blipFill>
            <p:spPr>
              <a:xfrm>
                <a:off x="1085400" y="1566000"/>
                <a:ext cx="3361680" cy="4497120"/>
              </a:xfrm>
              <a:prstGeom prst="rect">
                <a:avLst/>
              </a:prstGeom>
            </p:spPr>
          </p:pic>
        </mc:Fallback>
      </mc:AlternateContent>
      <p:pic>
        <p:nvPicPr>
          <p:cNvPr id="37" name="Audio 36">
            <a:extLst>
              <a:ext uri="{FF2B5EF4-FFF2-40B4-BE49-F238E27FC236}">
                <a16:creationId xmlns:a16="http://schemas.microsoft.com/office/drawing/2014/main" id="{ADB21F04-EC55-4522-9DC6-155F98E3398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48647101"/>
      </p:ext>
    </p:extLst>
  </p:cSld>
  <p:clrMapOvr>
    <a:masterClrMapping/>
  </p:clrMapOvr>
  <mc:AlternateContent xmlns:mc="http://schemas.openxmlformats.org/markup-compatibility/2006">
    <mc:Choice xmlns:p14="http://schemas.microsoft.com/office/powerpoint/2010/main" Requires="p14">
      <p:transition spd="slow" p14:dur="2000" advTm="47151"/>
    </mc:Choice>
    <mc:Fallback>
      <p:transition spd="slow" advTm="47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par>
                                <p:cTn id="7" presetID="59"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md type="call" cmd="playFrom(0.0)">
                                      <p:cBhvr>
                                        <p:cTn id="9"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E3D2B-2818-831D-5D8D-EA508319BBA6}"/>
              </a:ext>
            </a:extLst>
          </p:cNvPr>
          <p:cNvSpPr>
            <a:spLocks noGrp="1"/>
          </p:cNvSpPr>
          <p:nvPr>
            <p:ph type="title"/>
          </p:nvPr>
        </p:nvSpPr>
        <p:spPr>
          <a:xfrm>
            <a:off x="658812" y="671171"/>
            <a:ext cx="5437188" cy="1134480"/>
          </a:xfrm>
        </p:spPr>
        <p:txBody>
          <a:bodyPr wrap="square" anchor="t">
            <a:normAutofit/>
          </a:bodyPr>
          <a:lstStyle/>
          <a:p>
            <a:r>
              <a:rPr lang="en-US" sz="3600" dirty="0"/>
              <a:t>To Conclude</a:t>
            </a:r>
          </a:p>
        </p:txBody>
      </p:sp>
      <p:sp>
        <p:nvSpPr>
          <p:cNvPr id="42" name="Content Placeholder 2">
            <a:extLst>
              <a:ext uri="{FF2B5EF4-FFF2-40B4-BE49-F238E27FC236}">
                <a16:creationId xmlns:a16="http://schemas.microsoft.com/office/drawing/2014/main" id="{33FEB42C-CC1F-385F-08F6-770BF4EC0594}"/>
              </a:ext>
            </a:extLst>
          </p:cNvPr>
          <p:cNvSpPr>
            <a:spLocks noGrp="1"/>
          </p:cNvSpPr>
          <p:nvPr>
            <p:ph idx="1"/>
          </p:nvPr>
        </p:nvSpPr>
        <p:spPr>
          <a:xfrm>
            <a:off x="1018572" y="1522184"/>
            <a:ext cx="10764456" cy="4570641"/>
          </a:xfrm>
        </p:spPr>
        <p:txBody>
          <a:bodyPr anchor="t">
            <a:noAutofit/>
          </a:bodyPr>
          <a:lstStyle/>
          <a:p>
            <a:pPr marL="0" indent="0" algn="l">
              <a:buNone/>
            </a:pPr>
            <a:r>
              <a:rPr lang="en-GB" sz="2800" dirty="0">
                <a:solidFill>
                  <a:schemeClr val="tx1"/>
                </a:solidFill>
                <a:latin typeface="Sitka Subheading" pitchFamily="2" charset="0"/>
                <a:ea typeface="+mj-ea"/>
                <a:cs typeface="+mj-cs"/>
              </a:rPr>
              <a:t>In light of</a:t>
            </a:r>
            <a:r>
              <a:rPr lang="en-GB" sz="2800" b="1" i="0" u="none" strike="noStrike" dirty="0">
                <a:solidFill>
                  <a:srgbClr val="000000"/>
                </a:solidFill>
                <a:effectLst/>
                <a:latin typeface="Sitka Subheading" pitchFamily="2" charset="0"/>
              </a:rPr>
              <a:t> </a:t>
            </a:r>
            <a:r>
              <a:rPr lang="en-GB" sz="2800" dirty="0">
                <a:solidFill>
                  <a:schemeClr val="tx1"/>
                </a:solidFill>
                <a:latin typeface="Sitka Subheading" pitchFamily="2" charset="0"/>
                <a:ea typeface="+mj-ea"/>
                <a:cs typeface="+mj-cs"/>
              </a:rPr>
              <a:t>the limitations identified in the dataset during the analysis, I would suggest further investigation once the following issues are addressed:</a:t>
            </a:r>
          </a:p>
          <a:p>
            <a:r>
              <a:rPr lang="en-GB" dirty="0">
                <a:solidFill>
                  <a:schemeClr val="tx1"/>
                </a:solidFill>
                <a:latin typeface="Sitka Subheading" pitchFamily="2" charset="0"/>
                <a:ea typeface="+mj-ea"/>
                <a:cs typeface="+mj-cs"/>
              </a:rPr>
              <a:t>Increase and balance the size of customer samples from the countries in question,</a:t>
            </a:r>
          </a:p>
          <a:p>
            <a:r>
              <a:rPr lang="en-GB" dirty="0">
                <a:solidFill>
                  <a:schemeClr val="tx1"/>
                </a:solidFill>
                <a:latin typeface="Sitka Subheading" pitchFamily="2" charset="0"/>
                <a:ea typeface="+mj-ea"/>
                <a:cs typeface="+mj-cs"/>
              </a:rPr>
              <a:t>Introduce a framework to capture additional data necessary for understanding the relationship between product price and sales volume,</a:t>
            </a:r>
          </a:p>
          <a:p>
            <a:r>
              <a:rPr lang="en-GB" dirty="0">
                <a:solidFill>
                  <a:schemeClr val="tx1"/>
                </a:solidFill>
                <a:latin typeface="Sitka Subheading" pitchFamily="2" charset="0"/>
                <a:ea typeface="+mj-ea"/>
                <a:cs typeface="+mj-cs"/>
              </a:rPr>
              <a:t>Refine advertising campaigns to ensure the required data is captured,</a:t>
            </a:r>
          </a:p>
          <a:p>
            <a:r>
              <a:rPr lang="en-GB" dirty="0">
                <a:solidFill>
                  <a:schemeClr val="tx1"/>
                </a:solidFill>
                <a:latin typeface="Sitka Subheading" pitchFamily="2" charset="0"/>
                <a:ea typeface="+mj-ea"/>
                <a:cs typeface="+mj-cs"/>
              </a:rPr>
              <a:t>Incorporate data from missing product categories (e.g., dairy) to provide a more comprehensive view of inventory</a:t>
            </a:r>
          </a:p>
          <a:p>
            <a:pPr marL="0" indent="0">
              <a:buNone/>
            </a:pPr>
            <a:endParaRPr lang="en-US" dirty="0">
              <a:latin typeface="Sitka Subheading" pitchFamily="2" charset="0"/>
            </a:endParaRPr>
          </a:p>
        </p:txBody>
      </p:sp>
      <p:sp>
        <p:nvSpPr>
          <p:cNvPr id="43" name="Freeform: Shape 22">
            <a:extLst>
              <a:ext uri="{FF2B5EF4-FFF2-40B4-BE49-F238E27FC236}">
                <a16:creationId xmlns:a16="http://schemas.microsoft.com/office/drawing/2014/main" id="{D3262674-A504-4C90-BBBB-94D20F92A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4653" y="4120355"/>
            <a:ext cx="1237347" cy="1972470"/>
          </a:xfrm>
          <a:custGeom>
            <a:avLst/>
            <a:gdLst>
              <a:gd name="connsiteX0" fmla="*/ 986235 w 1237347"/>
              <a:gd name="connsiteY0" fmla="*/ 0 h 1972470"/>
              <a:gd name="connsiteX1" fmla="*/ 1184996 w 1237347"/>
              <a:gd name="connsiteY1" fmla="*/ 20037 h 1972470"/>
              <a:gd name="connsiteX2" fmla="*/ 1237347 w 1237347"/>
              <a:gd name="connsiteY2" fmla="*/ 33498 h 1972470"/>
              <a:gd name="connsiteX3" fmla="*/ 1237347 w 1237347"/>
              <a:gd name="connsiteY3" fmla="*/ 1938973 h 1972470"/>
              <a:gd name="connsiteX4" fmla="*/ 1184996 w 1237347"/>
              <a:gd name="connsiteY4" fmla="*/ 1952433 h 1972470"/>
              <a:gd name="connsiteX5" fmla="*/ 986235 w 1237347"/>
              <a:gd name="connsiteY5" fmla="*/ 1972470 h 1972470"/>
              <a:gd name="connsiteX6" fmla="*/ 0 w 1237347"/>
              <a:gd name="connsiteY6" fmla="*/ 986235 h 1972470"/>
              <a:gd name="connsiteX7" fmla="*/ 986235 w 1237347"/>
              <a:gd name="connsiteY7" fmla="*/ 0 h 197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347" h="1972470">
                <a:moveTo>
                  <a:pt x="986235" y="0"/>
                </a:moveTo>
                <a:cubicBezTo>
                  <a:pt x="1054320" y="0"/>
                  <a:pt x="1120794" y="6899"/>
                  <a:pt x="1184996" y="20037"/>
                </a:cubicBezTo>
                <a:lnTo>
                  <a:pt x="1237347" y="33498"/>
                </a:lnTo>
                <a:lnTo>
                  <a:pt x="1237347" y="1938973"/>
                </a:lnTo>
                <a:lnTo>
                  <a:pt x="1184996" y="1952433"/>
                </a:lnTo>
                <a:cubicBezTo>
                  <a:pt x="1120794" y="1965571"/>
                  <a:pt x="1054320" y="1972470"/>
                  <a:pt x="986235" y="1972470"/>
                </a:cubicBezTo>
                <a:cubicBezTo>
                  <a:pt x="441552" y="1972470"/>
                  <a:pt x="0" y="1530918"/>
                  <a:pt x="0" y="986235"/>
                </a:cubicBezTo>
                <a:cubicBezTo>
                  <a:pt x="0" y="441552"/>
                  <a:pt x="441552" y="0"/>
                  <a:pt x="986235"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508000" dist="76200" dir="15480000">
              <a:schemeClr val="accent1">
                <a:lumMod val="60000"/>
                <a:lumOff val="40000"/>
                <a:alpha val="6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2" name="Audio 21">
            <a:extLst>
              <a:ext uri="{FF2B5EF4-FFF2-40B4-BE49-F238E27FC236}">
                <a16:creationId xmlns:a16="http://schemas.microsoft.com/office/drawing/2014/main" id="{0B16F812-B5F0-9904-15FC-4262D501E4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79442675"/>
      </p:ext>
    </p:extLst>
  </p:cSld>
  <p:clrMapOvr>
    <a:masterClrMapping/>
  </p:clrMapOvr>
  <mc:AlternateContent xmlns:mc="http://schemas.openxmlformats.org/markup-compatibility/2006">
    <mc:Choice xmlns:p14="http://schemas.microsoft.com/office/powerpoint/2010/main" Requires="p14">
      <p:transition spd="slow" p14:dur="2000" advTm="70613"/>
    </mc:Choice>
    <mc:Fallback>
      <p:transition spd="slow" advTm="70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theme/theme1.xml><?xml version="1.0" encoding="utf-8"?>
<a:theme xmlns:a="http://schemas.openxmlformats.org/drawingml/2006/main" name="3DFloatVTI">
  <a:themeElements>
    <a:clrScheme name="AnalogousFromRegularSeed_2SEEDS">
      <a:dk1>
        <a:srgbClr val="000000"/>
      </a:dk1>
      <a:lt1>
        <a:srgbClr val="FFFFFF"/>
      </a:lt1>
      <a:dk2>
        <a:srgbClr val="1B2F2E"/>
      </a:dk2>
      <a:lt2>
        <a:srgbClr val="F3F1F0"/>
      </a:lt2>
      <a:accent1>
        <a:srgbClr val="3B9EB1"/>
      </a:accent1>
      <a:accent2>
        <a:srgbClr val="46B196"/>
      </a:accent2>
      <a:accent3>
        <a:srgbClr val="4D7EC3"/>
      </a:accent3>
      <a:accent4>
        <a:srgbClr val="B13B3E"/>
      </a:accent4>
      <a:accent5>
        <a:srgbClr val="C37B4D"/>
      </a:accent5>
      <a:accent6>
        <a:srgbClr val="B19A3B"/>
      </a:accent6>
      <a:hlink>
        <a:srgbClr val="C05944"/>
      </a:hlink>
      <a:folHlink>
        <a:srgbClr val="7F7F7F"/>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766</TotalTime>
  <Words>698</Words>
  <Application>Microsoft Macintosh PowerPoint</Application>
  <PresentationFormat>Widescreen</PresentationFormat>
  <Paragraphs>54</Paragraphs>
  <Slides>7</Slides>
  <Notes>7</Notes>
  <HiddenSlides>0</HiddenSlides>
  <MMClips>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-webkit-standard</vt:lpstr>
      <vt:lpstr>Aptos</vt:lpstr>
      <vt:lpstr>Arial</vt:lpstr>
      <vt:lpstr>Sitka Heading</vt:lpstr>
      <vt:lpstr>Sitka Subheading</vt:lpstr>
      <vt:lpstr>Source Sans Pro</vt:lpstr>
      <vt:lpstr>Symbol</vt:lpstr>
      <vt:lpstr>Times New Roman</vt:lpstr>
      <vt:lpstr>3DFloatVTI</vt:lpstr>
      <vt:lpstr>Exploratory Analysis of Data for Supermarket 2Market</vt:lpstr>
      <vt:lpstr>The Dataset Heavily Skewed Towards Spain</vt:lpstr>
      <vt:lpstr>The Customer  </vt:lpstr>
      <vt:lpstr>Impact of Children on Sales</vt:lpstr>
      <vt:lpstr>Advertising &amp; Multichannel Retail</vt:lpstr>
      <vt:lpstr>Products</vt:lpstr>
      <vt:lpstr>To Conclude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Jurgita Cepure</dc:creator>
  <cp:lastModifiedBy>Jurgita Cepure</cp:lastModifiedBy>
  <cp:revision>10</cp:revision>
  <dcterms:created xsi:type="dcterms:W3CDTF">2024-12-15T10:39:17Z</dcterms:created>
  <dcterms:modified xsi:type="dcterms:W3CDTF">2024-12-15T23:37:26Z</dcterms:modified>
</cp:coreProperties>
</file>